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AB112-0EF5-45B8-8C2F-B5FE16B557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C87E-B00A-421B-8B4D-F605C05FE8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4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1E91B-26B7-0840-9CA8-29CD1446C2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1E91B-26B7-0840-9CA8-29CD1446C2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3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1DB2EC9-D1A0-E4CE-7EA3-0ED947A1CA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57200"/>
            <a:ext cx="5541264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cap="all" spc="40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cap="all" spc="40" baseline="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cap="all" spc="40" baseline="0">
                <a:solidFill>
                  <a:schemeClr val="tx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cap="all" spc="40" baseline="0">
                <a:solidFill>
                  <a:schemeClr val="tx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cap="all" spc="40" baseline="0">
                <a:solidFill>
                  <a:schemeClr val="tx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cap="all" spc="40" baseline="0">
                <a:solidFill>
                  <a:schemeClr val="tx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cap="all" spc="40" baseline="0">
                <a:solidFill>
                  <a:schemeClr val="tx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cap="all" spc="40" baseline="0">
                <a:solidFill>
                  <a:schemeClr val="tx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cap="all" spc="40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/>
              <a:t>[OPTIONAL SECTION TITLE]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3FE454A-1886-EE8C-BDA4-13EB58611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14398"/>
            <a:ext cx="7461504" cy="128016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0DC3DF6-C9F6-C10C-A18A-7FFC9C834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2682875" cy="37033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17C7368-CBB5-8F1E-E75B-5222AB266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1051" y="2514600"/>
            <a:ext cx="2682875" cy="37033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89F861A-7E17-ADDD-DC86-C4F0408ED1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4902" y="2514600"/>
            <a:ext cx="2682875" cy="37033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5003A34-2C97-639E-BE32-30AF0B05210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51925" y="2514600"/>
            <a:ext cx="2679826" cy="37052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6E3027D-35FD-68B2-02C8-3D24646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BEB4-0180-654C-9145-7574618F5C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4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63DE9-709A-C0DA-14EA-F0B6EEA8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398"/>
            <a:ext cx="7461504" cy="1280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06B64-E527-850E-2DB7-46C8C2EC0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7461504" cy="3703320"/>
          </a:xfrm>
          <a:prstGeom prst="rect">
            <a:avLst/>
          </a:prstGeom>
        </p:spPr>
        <p:txBody>
          <a:bodyPr vert="horz" lIns="0" tIns="0" rIns="0" bIns="0" spcCol="18288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5" name="Vusion Group" descr="Vusion Group">
            <a:extLst>
              <a:ext uri="{FF2B5EF4-FFF2-40B4-BE49-F238E27FC236}">
                <a16:creationId xmlns:a16="http://schemas.microsoft.com/office/drawing/2014/main" id="{D961298D-B135-9D96-1333-3131ABF138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409574" y="6436781"/>
            <a:ext cx="863601" cy="213955"/>
          </a:xfrm>
          <a:prstGeom prst="rect">
            <a:avLst/>
          </a:prstGeom>
        </p:spPr>
      </p:pic>
      <p:cxnSp>
        <p:nvCxnSpPr>
          <p:cNvPr id="13" name="Line">
            <a:extLst>
              <a:ext uri="{FF2B5EF4-FFF2-40B4-BE49-F238E27FC236}">
                <a16:creationId xmlns:a16="http://schemas.microsoft.com/office/drawing/2014/main" id="{81A1B4CE-5607-4751-9D8B-36B81DBCE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12875" y="6423660"/>
            <a:ext cx="0" cy="228600"/>
          </a:xfrm>
          <a:prstGeom prst="line">
            <a:avLst/>
          </a:prstGeom>
          <a:ln w="63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EDEDFAFF-E9F7-F3AB-88F7-C3A9B48B7457}"/>
              </a:ext>
            </a:extLst>
          </p:cNvPr>
          <p:cNvSpPr txBox="1"/>
          <p:nvPr userDrawn="1"/>
        </p:nvSpPr>
        <p:spPr>
          <a:xfrm>
            <a:off x="1600200" y="6451747"/>
            <a:ext cx="440055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>
                <a:latin typeface="+mj-lt"/>
              </a:rPr>
              <a:t>Proprietary and confidential. Do not distribute.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32F8EAF-2AC1-9BC2-D9E8-B1489DCBF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0963274" y="6451747"/>
            <a:ext cx="768477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DBBBEB4-0180-654C-9145-7574618F5CE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0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buFont typeface="Avenir Next LT Pro" panose="020B05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110000"/>
        </a:lnSpc>
        <a:spcBef>
          <a:spcPts val="300"/>
        </a:spcBef>
        <a:buFont typeface="Avenir Next LT Pro" panose="020B0504020202020204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10000"/>
        </a:lnSpc>
        <a:spcBef>
          <a:spcPts val="300"/>
        </a:spcBef>
        <a:buFont typeface="Avenir Next LT Pro" panose="020B0504020202020204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10000"/>
        </a:lnSpc>
        <a:spcBef>
          <a:spcPts val="300"/>
        </a:spcBef>
        <a:buFont typeface="Avenir Next LT Pro" panose="020B0504020202020204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10000"/>
        </a:lnSpc>
        <a:spcBef>
          <a:spcPts val="300"/>
        </a:spcBef>
        <a:buFont typeface="Avenir Next LT Pro" panose="020B0504020202020204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82880" algn="l" defTabSz="914400" rtl="0" eaLnBrk="1" latinLnBrk="0" hangingPunct="1">
        <a:lnSpc>
          <a:spcPct val="110000"/>
        </a:lnSpc>
        <a:spcBef>
          <a:spcPts val="300"/>
        </a:spcBef>
        <a:buFont typeface="Avenir Next LT Pro" panose="020B0504020202020204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182880" algn="l" defTabSz="914400" rtl="0" eaLnBrk="1" latinLnBrk="0" hangingPunct="1">
        <a:lnSpc>
          <a:spcPct val="110000"/>
        </a:lnSpc>
        <a:spcBef>
          <a:spcPts val="300"/>
        </a:spcBef>
        <a:buFont typeface="Avenir Next LT Pro" panose="020B0504020202020204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10000"/>
        </a:lnSpc>
        <a:spcBef>
          <a:spcPts val="300"/>
        </a:spcBef>
        <a:buFont typeface="Avenir Next LT Pro" panose="020B0504020202020204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82880" algn="l" defTabSz="914400" rtl="0" eaLnBrk="1" latinLnBrk="0" hangingPunct="1">
        <a:lnSpc>
          <a:spcPct val="110000"/>
        </a:lnSpc>
        <a:spcBef>
          <a:spcPts val="300"/>
        </a:spcBef>
        <a:buFont typeface="Avenir Next LT Pro" panose="020B0504020202020204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7392" userDrawn="1">
          <p15:clr>
            <a:srgbClr val="F26B43"/>
          </p15:clr>
        </p15:guide>
        <p15:guide id="5" pos="772" userDrawn="1">
          <p15:clr>
            <a:srgbClr val="A4A3A4"/>
          </p15:clr>
        </p15:guide>
        <p15:guide id="6" pos="890" userDrawn="1">
          <p15:clr>
            <a:srgbClr val="A4A3A4"/>
          </p15:clr>
        </p15:guide>
        <p15:guide id="7" pos="1376" userDrawn="1">
          <p15:clr>
            <a:srgbClr val="A4A3A4"/>
          </p15:clr>
        </p15:guide>
        <p15:guide id="8" pos="1490" userDrawn="1">
          <p15:clr>
            <a:srgbClr val="A4A3A4"/>
          </p15:clr>
        </p15:guide>
        <p15:guide id="9" pos="2092" userDrawn="1">
          <p15:clr>
            <a:srgbClr val="A4A3A4"/>
          </p15:clr>
        </p15:guide>
        <p15:guide id="10" pos="1978" userDrawn="1">
          <p15:clr>
            <a:srgbClr val="A4A3A4"/>
          </p15:clr>
        </p15:guide>
        <p15:guide id="11" pos="2694" userDrawn="1">
          <p15:clr>
            <a:srgbClr val="A4A3A4"/>
          </p15:clr>
        </p15:guide>
        <p15:guide id="12" pos="2578" userDrawn="1">
          <p15:clr>
            <a:srgbClr val="A4A3A4"/>
          </p15:clr>
        </p15:guide>
        <p15:guide id="13" pos="3180" userDrawn="1">
          <p15:clr>
            <a:srgbClr val="A4A3A4"/>
          </p15:clr>
        </p15:guide>
        <p15:guide id="14" pos="3296" userDrawn="1">
          <p15:clr>
            <a:srgbClr val="A4A3A4"/>
          </p15:clr>
        </p15:guide>
        <p15:guide id="15" pos="3780" userDrawn="1">
          <p15:clr>
            <a:srgbClr val="A4A3A4"/>
          </p15:clr>
        </p15:guide>
        <p15:guide id="16" pos="3898" userDrawn="1">
          <p15:clr>
            <a:srgbClr val="A4A3A4"/>
          </p15:clr>
        </p15:guide>
        <p15:guide id="17" pos="4384" userDrawn="1">
          <p15:clr>
            <a:srgbClr val="A4A3A4"/>
          </p15:clr>
        </p15:guide>
        <p15:guide id="18" pos="4498" userDrawn="1">
          <p15:clr>
            <a:srgbClr val="A4A3A4"/>
          </p15:clr>
        </p15:guide>
        <p15:guide id="19" pos="4986" userDrawn="1">
          <p15:clr>
            <a:srgbClr val="A4A3A4"/>
          </p15:clr>
        </p15:guide>
        <p15:guide id="20" pos="5100" userDrawn="1">
          <p15:clr>
            <a:srgbClr val="A4A3A4"/>
          </p15:clr>
        </p15:guide>
        <p15:guide id="21" pos="5586" userDrawn="1">
          <p15:clr>
            <a:srgbClr val="A4A3A4"/>
          </p15:clr>
        </p15:guide>
        <p15:guide id="22" pos="5702" userDrawn="1">
          <p15:clr>
            <a:srgbClr val="A4A3A4"/>
          </p15:clr>
        </p15:guide>
        <p15:guide id="23" pos="6188" userDrawn="1">
          <p15:clr>
            <a:srgbClr val="A4A3A4"/>
          </p15:clr>
        </p15:guide>
        <p15:guide id="24" pos="6304" userDrawn="1">
          <p15:clr>
            <a:srgbClr val="A4A3A4"/>
          </p15:clr>
        </p15:guide>
        <p15:guide id="25" pos="6906" userDrawn="1">
          <p15:clr>
            <a:srgbClr val="A4A3A4"/>
          </p15:clr>
        </p15:guide>
        <p15:guide id="26" pos="6790" userDrawn="1">
          <p15:clr>
            <a:srgbClr val="A4A3A4"/>
          </p15:clr>
        </p15:guide>
        <p15:guide id="27" orient="horz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6.svg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FDF473A-07A1-AA1A-BDD5-FDE2F06A8225}"/>
              </a:ext>
            </a:extLst>
          </p:cNvPr>
          <p:cNvSpPr/>
          <p:nvPr/>
        </p:nvSpPr>
        <p:spPr bwMode="gray">
          <a:xfrm flipH="1">
            <a:off x="-1" y="4301290"/>
            <a:ext cx="12191207" cy="2561526"/>
          </a:xfrm>
          <a:prstGeom prst="rect">
            <a:avLst/>
          </a:prstGeom>
          <a:solidFill>
            <a:srgbClr val="F3EDFF"/>
          </a:solidFill>
          <a:ln>
            <a:noFill/>
          </a:ln>
        </p:spPr>
        <p:txBody>
          <a:bodyPr vert="horz" wrap="square" lIns="35995" tIns="35995" rIns="35995" bIns="35995" rtlCol="0" anchor="ctr">
            <a:noAutofit/>
          </a:bodyPr>
          <a:lstStyle/>
          <a:p>
            <a:pPr indent="-269875" algn="ctr">
              <a:spcAft>
                <a:spcPts val="100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›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3" name="Picture 12" descr="A black rectangular object with orange lights&#10;&#10;Description automatically generated">
            <a:extLst>
              <a:ext uri="{FF2B5EF4-FFF2-40B4-BE49-F238E27FC236}">
                <a16:creationId xmlns:a16="http://schemas.microsoft.com/office/drawing/2014/main" id="{5A5933BE-1CE7-2837-11C1-0C26AB276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41" r="1"/>
          <a:stretch/>
        </p:blipFill>
        <p:spPr>
          <a:xfrm>
            <a:off x="2828489" y="0"/>
            <a:ext cx="10971862" cy="39823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E59F35B-FA8B-3DF4-4C62-E294F6D443DD}"/>
              </a:ext>
            </a:extLst>
          </p:cNvPr>
          <p:cNvSpPr/>
          <p:nvPr/>
        </p:nvSpPr>
        <p:spPr>
          <a:xfrm>
            <a:off x="2744398" y="319872"/>
            <a:ext cx="3090368" cy="3335418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miter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/>
          </a:p>
        </p:txBody>
      </p:sp>
      <p:sp>
        <p:nvSpPr>
          <p:cNvPr id="45" name="Inhaltsplatzhalter 44">
            <a:extLst>
              <a:ext uri="{FF2B5EF4-FFF2-40B4-BE49-F238E27FC236}">
                <a16:creationId xmlns:a16="http://schemas.microsoft.com/office/drawing/2014/main" id="{598DE781-227B-1EF4-B8C4-87D8A1848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4" y="2376642"/>
            <a:ext cx="5156200" cy="777183"/>
          </a:xfrm>
        </p:spPr>
        <p:txBody>
          <a:bodyPr vert="horz" lIns="0" tIns="0" rIns="0" bIns="0" spcCol="18288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>
                <a:latin typeface="+mj-lt"/>
                <a:ea typeface="+mj-ea"/>
                <a:cs typeface="+mj-cs"/>
              </a:rPr>
              <a:t>EdgeSense</a:t>
            </a:r>
            <a:r>
              <a:rPr lang="en-US" sz="1800" baseline="30000">
                <a:latin typeface="+mj-lt"/>
                <a:ea typeface="+mj-ea"/>
                <a:cs typeface="+mj-cs"/>
              </a:rPr>
              <a:t>TM</a:t>
            </a:r>
            <a:r>
              <a:rPr lang="en-US" sz="2400">
                <a:latin typeface="+mj-lt"/>
                <a:ea typeface="+mj-ea"/>
                <a:cs typeface="+mj-cs"/>
              </a:rPr>
              <a:t> brings Interoperability and Intelligence to Shelves</a:t>
            </a:r>
            <a:endParaRPr lang="en-US"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br>
              <a:rPr lang="en-US" sz="2800">
                <a:latin typeface="+mj-lt"/>
                <a:ea typeface="+mj-ea"/>
                <a:cs typeface="+mj-cs"/>
              </a:rPr>
            </a:br>
            <a:endParaRPr lang="en-US" sz="280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Inhaltsplatzhalter 47">
            <a:extLst>
              <a:ext uri="{FF2B5EF4-FFF2-40B4-BE49-F238E27FC236}">
                <a16:creationId xmlns:a16="http://schemas.microsoft.com/office/drawing/2014/main" id="{0659F452-176F-BB2F-FF50-028399A6E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098" y="3164445"/>
            <a:ext cx="5627180" cy="718394"/>
          </a:xfrm>
        </p:spPr>
        <p:txBody>
          <a:bodyPr vert="horz" lIns="108000" tIns="0" rIns="0" bIns="0" spcCol="182880" rtlCol="0"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kern="100">
                <a:solidFill>
                  <a:srgbClr val="333333"/>
                </a:solidFill>
                <a:cs typeface="Segoe UI"/>
              </a:rPr>
              <a:t>EdgeSense™ combines Vusion’s IoT and data expertise to transform physical stores into sensing hotspots, ushering in a new way of digitalizing retail. With unmatched in-store geolocation capabilities, built-in proximity sensing, and a foundation grounded in interoperability, it's a blend of tech-forward features and sustainability, reinventing the way retailers, associates and consumers interact within stores.</a:t>
            </a:r>
            <a:endParaRPr lang="en-US" sz="1100">
              <a:solidFill>
                <a:srgbClr val="333333"/>
              </a:solidFill>
              <a:cs typeface="Segoe UI"/>
            </a:endParaRPr>
          </a:p>
          <a:p>
            <a:pPr marL="0" indent="0">
              <a:buNone/>
            </a:pPr>
            <a:endParaRPr lang="en-US">
              <a:latin typeface="Avenir Next LT Pro"/>
            </a:endParaRPr>
          </a:p>
        </p:txBody>
      </p:sp>
      <p:pic>
        <p:nvPicPr>
          <p:cNvPr id="10" name="Picture 9" descr="A black and blue logo&#10;&#10;Description automatically generated">
            <a:extLst>
              <a:ext uri="{FF2B5EF4-FFF2-40B4-BE49-F238E27FC236}">
                <a16:creationId xmlns:a16="http://schemas.microsoft.com/office/drawing/2014/main" id="{BD348B9B-C0AC-407C-96DC-4EB3A0F3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3932" y="5442762"/>
            <a:ext cx="2037819" cy="720000"/>
          </a:xfrm>
          <a:prstGeom prst="rect">
            <a:avLst/>
          </a:prstGeom>
        </p:spPr>
      </p:pic>
      <p:grpSp>
        <p:nvGrpSpPr>
          <p:cNvPr id="53" name="Gruppieren 20">
            <a:extLst>
              <a:ext uri="{FF2B5EF4-FFF2-40B4-BE49-F238E27FC236}">
                <a16:creationId xmlns:a16="http://schemas.microsoft.com/office/drawing/2014/main" id="{148EF1D8-521D-9E99-59D5-4A0C6C156DC8}"/>
              </a:ext>
            </a:extLst>
          </p:cNvPr>
          <p:cNvGrpSpPr/>
          <p:nvPr/>
        </p:nvGrpSpPr>
        <p:grpSpPr>
          <a:xfrm>
            <a:off x="475785" y="5199349"/>
            <a:ext cx="8977914" cy="1571128"/>
            <a:chOff x="457200" y="5382765"/>
            <a:chExt cx="8977914" cy="720000"/>
          </a:xfrm>
        </p:grpSpPr>
        <p:sp>
          <p:nvSpPr>
            <p:cNvPr id="31" name="TextBox 57">
              <a:extLst>
                <a:ext uri="{FF2B5EF4-FFF2-40B4-BE49-F238E27FC236}">
                  <a16:creationId xmlns:a16="http://schemas.microsoft.com/office/drawing/2014/main" id="{DFE12ADF-AD09-EF35-BD4D-53A1513CB6A6}"/>
                </a:ext>
              </a:extLst>
            </p:cNvPr>
            <p:cNvSpPr txBox="1"/>
            <p:nvPr/>
          </p:nvSpPr>
          <p:spPr>
            <a:xfrm>
              <a:off x="2753838" y="5382765"/>
              <a:ext cx="2088000" cy="42299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lvl="1">
                <a:defRPr/>
              </a:pPr>
              <a:r>
                <a:rPr lang="en-US" sz="1050">
                  <a:solidFill>
                    <a:schemeClr val="accent3"/>
                  </a:solidFill>
                  <a:latin typeface="+mj-lt"/>
                </a:rPr>
                <a:t>Generating Data from the Aisles</a:t>
              </a:r>
              <a:endParaRPr lang="en-US">
                <a:solidFill>
                  <a:schemeClr val="accent3"/>
                </a:solidFill>
              </a:endParaRPr>
            </a:p>
            <a:p>
              <a:pPr marL="0" lvl="1">
                <a:defRPr/>
              </a:pPr>
              <a:r>
                <a:rPr lang="en-US" sz="1050">
                  <a:solidFill>
                    <a:prstClr val="black"/>
                  </a:solidFill>
                </a:rPr>
                <a:t>EdgeSense™ transforms stores into sensing hubs with data flowing in real-time from shop floor for a holistic view of product interactions, customer behaviors and inventory shifts.</a:t>
              </a:r>
              <a:endParaRPr lang="en-US">
                <a:solidFill>
                  <a:prstClr val="black"/>
                </a:solidFill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TextBox 60">
              <a:extLst>
                <a:ext uri="{FF2B5EF4-FFF2-40B4-BE49-F238E27FC236}">
                  <a16:creationId xmlns:a16="http://schemas.microsoft.com/office/drawing/2014/main" id="{52306EA9-1279-FB28-1C67-13C607EE200F}"/>
                </a:ext>
              </a:extLst>
            </p:cNvPr>
            <p:cNvSpPr txBox="1"/>
            <p:nvPr/>
          </p:nvSpPr>
          <p:spPr>
            <a:xfrm>
              <a:off x="5050476" y="5382765"/>
              <a:ext cx="2088000" cy="72000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lvl="1">
                <a:defRPr/>
              </a:pPr>
              <a:r>
                <a:rPr lang="en-US" sz="1050">
                  <a:solidFill>
                    <a:schemeClr val="accent3"/>
                  </a:solidFill>
                  <a:latin typeface="+mj-lt"/>
                </a:rPr>
                <a:t>Powered by VUSION IoT Platform</a:t>
              </a:r>
              <a:endParaRPr lang="en-US">
                <a:solidFill>
                  <a:schemeClr val="accent3"/>
                </a:solidFill>
              </a:endParaRPr>
            </a:p>
            <a:p>
              <a:pPr marL="0" lvl="1">
                <a:defRPr/>
              </a:pPr>
              <a:r>
                <a:rPr lang="en-US" sz="1050">
                  <a:solidFill>
                    <a:srgbClr val="333333"/>
                  </a:solidFill>
                  <a:latin typeface="Avenir Next LT Pro"/>
                  <a:cs typeface="Segoe UI"/>
                </a:rPr>
                <a:t>Delivering its full potential through the VusionCloud platform, EdgeSense</a:t>
              </a:r>
              <a:r>
                <a:rPr lang="en-US" sz="1050" baseline="30000">
                  <a:solidFill>
                    <a:srgbClr val="333333"/>
                  </a:solidFill>
                  <a:latin typeface="Avenir Next LT Pro"/>
                  <a:cs typeface="Segoe UI"/>
                </a:rPr>
                <a:t>TM</a:t>
              </a:r>
              <a:r>
                <a:rPr lang="en-US" sz="1050">
                  <a:solidFill>
                    <a:srgbClr val="333333"/>
                  </a:solidFill>
                  <a:latin typeface="Avenir Next LT Pro"/>
                  <a:cs typeface="Segoe UI"/>
                </a:rPr>
                <a:t> features an unseen level of geolocation for IoTs and BLE-enabled devices and unlocks new location-based use cases.</a:t>
              </a:r>
              <a:endParaRPr lang="en-US" sz="1050">
                <a:latin typeface="Avenir Next LT Pro"/>
              </a:endParaRPr>
            </a:p>
          </p:txBody>
        </p:sp>
        <p:sp>
          <p:nvSpPr>
            <p:cNvPr id="37" name="TextBox 54">
              <a:extLst>
                <a:ext uri="{FF2B5EF4-FFF2-40B4-BE49-F238E27FC236}">
                  <a16:creationId xmlns:a16="http://schemas.microsoft.com/office/drawing/2014/main" id="{4D43BD0D-0FAF-9202-EB8A-FF1C242F2EEA}"/>
                </a:ext>
              </a:extLst>
            </p:cNvPr>
            <p:cNvSpPr txBox="1"/>
            <p:nvPr/>
          </p:nvSpPr>
          <p:spPr>
            <a:xfrm>
              <a:off x="457200" y="5401350"/>
              <a:ext cx="2088000" cy="55158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lvl="1">
                <a:defRPr/>
              </a:pPr>
              <a:r>
                <a:rPr lang="en-US" sz="1050">
                  <a:solidFill>
                    <a:schemeClr val="accent3"/>
                  </a:solidFill>
                  <a:latin typeface="+mj-lt"/>
                </a:rPr>
                <a:t>The Shelf Edge Revolution</a:t>
              </a:r>
              <a:endParaRPr lang="en-US">
                <a:solidFill>
                  <a:schemeClr val="accent3"/>
                </a:solidFill>
              </a:endParaRPr>
            </a:p>
            <a:p>
              <a:pPr marL="0" lvl="1">
                <a:defRPr/>
              </a:pPr>
              <a:r>
                <a:rPr lang="en-US" sz="1050">
                  <a:solidFill>
                    <a:srgbClr val="333333"/>
                  </a:solidFill>
                  <a:latin typeface="Avenir Next LT Pro"/>
                  <a:cs typeface="Segoe UI"/>
                </a:rPr>
                <a:t>EdgeSense™ reinvents the shelf edge by integrating centralized communication, precise geolocation, and device-to-device communication into one rail.</a:t>
              </a:r>
              <a:endParaRPr lang="en-US" sz="1050">
                <a:latin typeface="Avenir Next LT Pro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TextBox 1023">
              <a:extLst>
                <a:ext uri="{FF2B5EF4-FFF2-40B4-BE49-F238E27FC236}">
                  <a16:creationId xmlns:a16="http://schemas.microsoft.com/office/drawing/2014/main" id="{A1373EC8-C368-43EE-0358-2813C010C50E}"/>
                </a:ext>
              </a:extLst>
            </p:cNvPr>
            <p:cNvSpPr txBox="1"/>
            <p:nvPr/>
          </p:nvSpPr>
          <p:spPr>
            <a:xfrm>
              <a:off x="7347114" y="5382765"/>
              <a:ext cx="2088000" cy="57017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lvl="1">
                <a:defRPr/>
              </a:pPr>
              <a:r>
                <a:rPr lang="en-US" sz="1050">
                  <a:solidFill>
                    <a:schemeClr val="accent3"/>
                  </a:solidFill>
                  <a:latin typeface="+mj-lt"/>
                </a:rPr>
                <a:t>Sustainable and Energy Efficient</a:t>
              </a:r>
              <a:endParaRPr lang="en-US">
                <a:solidFill>
                  <a:schemeClr val="accent3"/>
                </a:solidFill>
              </a:endParaRPr>
            </a:p>
            <a:p>
              <a:pPr marL="0" lvl="1">
                <a:defRPr/>
              </a:pPr>
              <a:r>
                <a:rPr lang="en-US" sz="1050">
                  <a:solidFill>
                    <a:srgbClr val="333333"/>
                  </a:solidFill>
                  <a:latin typeface="Avenir Next LT Pro"/>
                  <a:cs typeface="Segoe UI"/>
                </a:rPr>
                <a:t>Offering the industry's most extended battery lifetime embedded into a shelf system, EdgeSense™ brings power through the rails and can deliver significant reduction in battery footprint for retailers.</a:t>
              </a:r>
            </a:p>
          </p:txBody>
        </p:sp>
      </p:grpSp>
      <p:pic>
        <p:nvPicPr>
          <p:cNvPr id="61" name="Inhaltsplatzhalter 39">
            <a:extLst>
              <a:ext uri="{FF2B5EF4-FFF2-40B4-BE49-F238E27FC236}">
                <a16:creationId xmlns:a16="http://schemas.microsoft.com/office/drawing/2014/main" id="{F7FF4F98-0556-D923-6AD1-4E3C6ACE5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2713" y="4640360"/>
            <a:ext cx="466726" cy="466726"/>
          </a:xfrm>
          <a:prstGeom prst="rect">
            <a:avLst/>
          </a:prstGeom>
        </p:spPr>
      </p:pic>
      <p:pic>
        <p:nvPicPr>
          <p:cNvPr id="65" name="Grafik 17">
            <a:extLst>
              <a:ext uri="{FF2B5EF4-FFF2-40B4-BE49-F238E27FC236}">
                <a16:creationId xmlns:a16="http://schemas.microsoft.com/office/drawing/2014/main" id="{EF2CD55F-C29A-7243-DEE3-24615666F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2335" y="4665176"/>
            <a:ext cx="457200" cy="4572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D44A2C6E-3372-5E5E-A314-138F7B75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2983"/>
            <a:ext cx="9329333" cy="1261575"/>
          </a:xfrm>
        </p:spPr>
        <p:txBody>
          <a:bodyPr/>
          <a:lstStyle/>
          <a:p>
            <a:r>
              <a:rPr lang="en-US" sz="3600">
                <a:solidFill>
                  <a:schemeClr val="accent3"/>
                </a:solidFill>
              </a:rPr>
              <a:t>Reinventing the</a:t>
            </a:r>
            <a:br>
              <a:rPr lang="en-US" sz="3600">
                <a:solidFill>
                  <a:schemeClr val="accent3"/>
                </a:solidFill>
              </a:rPr>
            </a:br>
            <a:r>
              <a:rPr lang="en-US" sz="3600">
                <a:solidFill>
                  <a:schemeClr val="accent3"/>
                </a:solidFill>
              </a:rPr>
              <a:t>Shelf Edge.</a:t>
            </a:r>
          </a:p>
        </p:txBody>
      </p:sp>
      <p:sp>
        <p:nvSpPr>
          <p:cNvPr id="15" name="Foliennummer">
            <a:extLst>
              <a:ext uri="{FF2B5EF4-FFF2-40B4-BE49-F238E27FC236}">
                <a16:creationId xmlns:a16="http://schemas.microsoft.com/office/drawing/2014/main" id="{C80F9D3D-60AD-BBA7-DF6E-C92A12A7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pPr/>
              <a:t>1</a:t>
            </a:fld>
            <a:endParaRPr lang="en-US" noProof="0"/>
          </a:p>
        </p:txBody>
      </p:sp>
      <p:pic>
        <p:nvPicPr>
          <p:cNvPr id="6" name="Vusion Group" descr="Vusion Group">
            <a:extLst>
              <a:ext uri="{FF2B5EF4-FFF2-40B4-BE49-F238E27FC236}">
                <a16:creationId xmlns:a16="http://schemas.microsoft.com/office/drawing/2014/main" id="{5D5E997E-0B27-0FA4-FB5E-16CA01F8D4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black">
          <a:xfrm>
            <a:off x="409574" y="6436781"/>
            <a:ext cx="863601" cy="213955"/>
          </a:xfrm>
          <a:prstGeom prst="rect">
            <a:avLst/>
          </a:prstGeom>
        </p:spPr>
      </p:pic>
      <p:cxnSp>
        <p:nvCxnSpPr>
          <p:cNvPr id="8" name="Line">
            <a:extLst>
              <a:ext uri="{FF2B5EF4-FFF2-40B4-BE49-F238E27FC236}">
                <a16:creationId xmlns:a16="http://schemas.microsoft.com/office/drawing/2014/main" id="{3C70466B-AABA-019B-6C53-229B556B7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12875" y="6423660"/>
            <a:ext cx="0" cy="228600"/>
          </a:xfrm>
          <a:prstGeom prst="line">
            <a:avLst/>
          </a:prstGeom>
          <a:ln w="63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47F50512-FB26-8861-5534-596C9647205E}"/>
              </a:ext>
            </a:extLst>
          </p:cNvPr>
          <p:cNvSpPr txBox="1"/>
          <p:nvPr/>
        </p:nvSpPr>
        <p:spPr>
          <a:xfrm>
            <a:off x="1600200" y="6451747"/>
            <a:ext cx="440055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>
                <a:latin typeface="+mj-lt"/>
              </a:rPr>
              <a:t>Proprietary and confidential. Do not distribute.</a:t>
            </a:r>
          </a:p>
        </p:txBody>
      </p:sp>
      <p:pic>
        <p:nvPicPr>
          <p:cNvPr id="11" name="Grafik 121">
            <a:extLst>
              <a:ext uri="{FF2B5EF4-FFF2-40B4-BE49-F238E27FC236}">
                <a16:creationId xmlns:a16="http://schemas.microsoft.com/office/drawing/2014/main" id="{D6ABB802-1559-33C0-2A0F-63C8996FDC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49505" y="4660073"/>
            <a:ext cx="465763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2F3C740-8F39-CAF0-D127-8875238A29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4289" y="4697305"/>
            <a:ext cx="457201" cy="457201"/>
          </a:xfrm>
          <a:prstGeom prst="rect">
            <a:avLst/>
          </a:prstGeom>
        </p:spPr>
      </p:pic>
      <p:grpSp>
        <p:nvGrpSpPr>
          <p:cNvPr id="17" name="Gruppieren 8">
            <a:extLst>
              <a:ext uri="{FF2B5EF4-FFF2-40B4-BE49-F238E27FC236}">
                <a16:creationId xmlns:a16="http://schemas.microsoft.com/office/drawing/2014/main" id="{71F2533B-F4ED-AD47-6F9B-6EAE2BB45538}"/>
              </a:ext>
            </a:extLst>
          </p:cNvPr>
          <p:cNvGrpSpPr/>
          <p:nvPr/>
        </p:nvGrpSpPr>
        <p:grpSpPr>
          <a:xfrm>
            <a:off x="203301" y="168685"/>
            <a:ext cx="2056118" cy="400147"/>
            <a:chOff x="2872817" y="328745"/>
            <a:chExt cx="2056118" cy="400147"/>
          </a:xfrm>
        </p:grpSpPr>
        <p:grpSp>
          <p:nvGrpSpPr>
            <p:cNvPr id="18" name="Gruppieren 9">
              <a:extLst>
                <a:ext uri="{FF2B5EF4-FFF2-40B4-BE49-F238E27FC236}">
                  <a16:creationId xmlns:a16="http://schemas.microsoft.com/office/drawing/2014/main" id="{44D134AD-8521-975C-8C64-ABBBAD3E8E72}"/>
                </a:ext>
              </a:extLst>
            </p:cNvPr>
            <p:cNvGrpSpPr/>
            <p:nvPr/>
          </p:nvGrpSpPr>
          <p:grpSpPr>
            <a:xfrm>
              <a:off x="3375760" y="356386"/>
              <a:ext cx="1553175" cy="343664"/>
              <a:chOff x="3375760" y="356386"/>
              <a:chExt cx="1553175" cy="343664"/>
            </a:xfrm>
          </p:grpSpPr>
          <p:grpSp>
            <p:nvGrpSpPr>
              <p:cNvPr id="20" name="Grafik 4">
                <a:extLst>
                  <a:ext uri="{FF2B5EF4-FFF2-40B4-BE49-F238E27FC236}">
                    <a16:creationId xmlns:a16="http://schemas.microsoft.com/office/drawing/2014/main" id="{693F3174-AAB2-C81A-8C5E-D038EC31386D}"/>
                  </a:ext>
                </a:extLst>
              </p:cNvPr>
              <p:cNvGrpSpPr/>
              <p:nvPr/>
            </p:nvGrpSpPr>
            <p:grpSpPr>
              <a:xfrm>
                <a:off x="3382395" y="587085"/>
                <a:ext cx="1546540" cy="112965"/>
                <a:chOff x="3382395" y="587085"/>
                <a:chExt cx="1546540" cy="112965"/>
              </a:xfrm>
              <a:solidFill>
                <a:srgbClr val="4E595C"/>
              </a:solidFill>
            </p:grpSpPr>
            <p:sp>
              <p:nvSpPr>
                <p:cNvPr id="38" name="Freihandform: Form 42">
                  <a:extLst>
                    <a:ext uri="{FF2B5EF4-FFF2-40B4-BE49-F238E27FC236}">
                      <a16:creationId xmlns:a16="http://schemas.microsoft.com/office/drawing/2014/main" id="{481CFCA1-4C1E-C720-1B46-80E8964E7C53}"/>
                    </a:ext>
                  </a:extLst>
                </p:cNvPr>
                <p:cNvSpPr/>
                <p:nvPr/>
              </p:nvSpPr>
              <p:spPr>
                <a:xfrm>
                  <a:off x="3382395" y="588719"/>
                  <a:ext cx="72787" cy="109731"/>
                </a:xfrm>
                <a:custGeom>
                  <a:avLst/>
                  <a:gdLst>
                    <a:gd name="connsiteX0" fmla="*/ 14604 w 72787"/>
                    <a:gd name="connsiteY0" fmla="*/ 96728 h 109731"/>
                    <a:gd name="connsiteX1" fmla="*/ 72787 w 72787"/>
                    <a:gd name="connsiteY1" fmla="*/ 96728 h 109731"/>
                    <a:gd name="connsiteX2" fmla="*/ 72787 w 72787"/>
                    <a:gd name="connsiteY2" fmla="*/ 109731 h 109731"/>
                    <a:gd name="connsiteX3" fmla="*/ 0 w 72787"/>
                    <a:gd name="connsiteY3" fmla="*/ 109731 h 109731"/>
                    <a:gd name="connsiteX4" fmla="*/ 0 w 72787"/>
                    <a:gd name="connsiteY4" fmla="*/ 0 h 109731"/>
                    <a:gd name="connsiteX5" fmla="*/ 71487 w 72787"/>
                    <a:gd name="connsiteY5" fmla="*/ 0 h 109731"/>
                    <a:gd name="connsiteX6" fmla="*/ 71487 w 72787"/>
                    <a:gd name="connsiteY6" fmla="*/ 13004 h 109731"/>
                    <a:gd name="connsiteX7" fmla="*/ 14604 w 72787"/>
                    <a:gd name="connsiteY7" fmla="*/ 13004 h 109731"/>
                    <a:gd name="connsiteX8" fmla="*/ 14604 w 72787"/>
                    <a:gd name="connsiteY8" fmla="*/ 46647 h 109731"/>
                    <a:gd name="connsiteX9" fmla="*/ 70487 w 72787"/>
                    <a:gd name="connsiteY9" fmla="*/ 46647 h 109731"/>
                    <a:gd name="connsiteX10" fmla="*/ 70487 w 72787"/>
                    <a:gd name="connsiteY10" fmla="*/ 59650 h 109731"/>
                    <a:gd name="connsiteX11" fmla="*/ 14604 w 72787"/>
                    <a:gd name="connsiteY11" fmla="*/ 59650 h 109731"/>
                    <a:gd name="connsiteX12" fmla="*/ 14604 w 72787"/>
                    <a:gd name="connsiteY12" fmla="*/ 96761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787" h="109731">
                      <a:moveTo>
                        <a:pt x="14604" y="96728"/>
                      </a:moveTo>
                      <a:lnTo>
                        <a:pt x="72787" y="96728"/>
                      </a:lnTo>
                      <a:lnTo>
                        <a:pt x="72787" y="109731"/>
                      </a:lnTo>
                      <a:lnTo>
                        <a:pt x="0" y="109731"/>
                      </a:lnTo>
                      <a:lnTo>
                        <a:pt x="0" y="0"/>
                      </a:lnTo>
                      <a:lnTo>
                        <a:pt x="71487" y="0"/>
                      </a:lnTo>
                      <a:lnTo>
                        <a:pt x="71487" y="13004"/>
                      </a:lnTo>
                      <a:lnTo>
                        <a:pt x="14604" y="13004"/>
                      </a:lnTo>
                      <a:lnTo>
                        <a:pt x="14604" y="46647"/>
                      </a:lnTo>
                      <a:lnTo>
                        <a:pt x="70487" y="46647"/>
                      </a:lnTo>
                      <a:lnTo>
                        <a:pt x="70487" y="59650"/>
                      </a:lnTo>
                      <a:lnTo>
                        <a:pt x="14604" y="59650"/>
                      </a:lnTo>
                      <a:lnTo>
                        <a:pt x="14604" y="96761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9" name="Freihandform: Form 43">
                  <a:extLst>
                    <a:ext uri="{FF2B5EF4-FFF2-40B4-BE49-F238E27FC236}">
                      <a16:creationId xmlns:a16="http://schemas.microsoft.com/office/drawing/2014/main" id="{492DCF5A-1F98-1210-B864-1911AFDB98E6}"/>
                    </a:ext>
                  </a:extLst>
                </p:cNvPr>
                <p:cNvSpPr/>
                <p:nvPr/>
              </p:nvSpPr>
              <p:spPr>
                <a:xfrm>
                  <a:off x="3471954" y="588719"/>
                  <a:ext cx="14137" cy="109731"/>
                </a:xfrm>
                <a:custGeom>
                  <a:avLst/>
                  <a:gdLst>
                    <a:gd name="connsiteX0" fmla="*/ 0 w 14137"/>
                    <a:gd name="connsiteY0" fmla="*/ 109731 h 109731"/>
                    <a:gd name="connsiteX1" fmla="*/ 0 w 14137"/>
                    <a:gd name="connsiteY1" fmla="*/ 0 h 109731"/>
                    <a:gd name="connsiteX2" fmla="*/ 14137 w 14137"/>
                    <a:gd name="connsiteY2" fmla="*/ 0 h 109731"/>
                    <a:gd name="connsiteX3" fmla="*/ 14137 w 14137"/>
                    <a:gd name="connsiteY3" fmla="*/ 109731 h 109731"/>
                    <a:gd name="connsiteX4" fmla="*/ 0 w 14137"/>
                    <a:gd name="connsiteY4" fmla="*/ 109731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37" h="109731">
                      <a:moveTo>
                        <a:pt x="0" y="109731"/>
                      </a:moveTo>
                      <a:lnTo>
                        <a:pt x="0" y="0"/>
                      </a:lnTo>
                      <a:lnTo>
                        <a:pt x="14137" y="0"/>
                      </a:lnTo>
                      <a:lnTo>
                        <a:pt x="14137" y="109731"/>
                      </a:lnTo>
                      <a:lnTo>
                        <a:pt x="0" y="109731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0" name="Freihandform: Form 44">
                  <a:extLst>
                    <a:ext uri="{FF2B5EF4-FFF2-40B4-BE49-F238E27FC236}">
                      <a16:creationId xmlns:a16="http://schemas.microsoft.com/office/drawing/2014/main" id="{61F2AFE4-8C7A-E5A1-7265-C9BE4B7E5FEA}"/>
                    </a:ext>
                  </a:extLst>
                </p:cNvPr>
                <p:cNvSpPr/>
                <p:nvPr/>
              </p:nvSpPr>
              <p:spPr>
                <a:xfrm>
                  <a:off x="3502163" y="619494"/>
                  <a:ext cx="73054" cy="80556"/>
                </a:xfrm>
                <a:custGeom>
                  <a:avLst/>
                  <a:gdLst>
                    <a:gd name="connsiteX0" fmla="*/ 72754 w 73054"/>
                    <a:gd name="connsiteY0" fmla="*/ 44446 h 80556"/>
                    <a:gd name="connsiteX1" fmla="*/ 14271 w 73054"/>
                    <a:gd name="connsiteY1" fmla="*/ 44446 h 80556"/>
                    <a:gd name="connsiteX2" fmla="*/ 36810 w 73054"/>
                    <a:gd name="connsiteY2" fmla="*/ 70153 h 80556"/>
                    <a:gd name="connsiteX3" fmla="*/ 56883 w 73054"/>
                    <a:gd name="connsiteY3" fmla="*/ 56283 h 80556"/>
                    <a:gd name="connsiteX4" fmla="*/ 71320 w 73054"/>
                    <a:gd name="connsiteY4" fmla="*/ 56283 h 80556"/>
                    <a:gd name="connsiteX5" fmla="*/ 36810 w 73054"/>
                    <a:gd name="connsiteY5" fmla="*/ 80556 h 80556"/>
                    <a:gd name="connsiteX6" fmla="*/ 0 w 73054"/>
                    <a:gd name="connsiteY6" fmla="*/ 40278 h 80556"/>
                    <a:gd name="connsiteX7" fmla="*/ 36677 w 73054"/>
                    <a:gd name="connsiteY7" fmla="*/ 0 h 80556"/>
                    <a:gd name="connsiteX8" fmla="*/ 73054 w 73054"/>
                    <a:gd name="connsiteY8" fmla="*/ 39145 h 80556"/>
                    <a:gd name="connsiteX9" fmla="*/ 72754 w 73054"/>
                    <a:gd name="connsiteY9" fmla="*/ 44479 h 80556"/>
                    <a:gd name="connsiteX10" fmla="*/ 14404 w 73054"/>
                    <a:gd name="connsiteY10" fmla="*/ 33776 h 80556"/>
                    <a:gd name="connsiteX11" fmla="*/ 58583 w 73054"/>
                    <a:gd name="connsiteY11" fmla="*/ 33776 h 80556"/>
                    <a:gd name="connsiteX12" fmla="*/ 36644 w 73054"/>
                    <a:gd name="connsiteY12" fmla="*/ 10370 h 80556"/>
                    <a:gd name="connsiteX13" fmla="*/ 14404 w 73054"/>
                    <a:gd name="connsiteY13" fmla="*/ 33776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054" h="80556">
                      <a:moveTo>
                        <a:pt x="72754" y="44446"/>
                      </a:moveTo>
                      <a:lnTo>
                        <a:pt x="14271" y="44446"/>
                      </a:lnTo>
                      <a:cubicBezTo>
                        <a:pt x="15438" y="61184"/>
                        <a:pt x="23940" y="70153"/>
                        <a:pt x="36810" y="70153"/>
                      </a:cubicBezTo>
                      <a:cubicBezTo>
                        <a:pt x="48080" y="70153"/>
                        <a:pt x="53982" y="64952"/>
                        <a:pt x="56883" y="56283"/>
                      </a:cubicBezTo>
                      <a:lnTo>
                        <a:pt x="71320" y="56283"/>
                      </a:lnTo>
                      <a:cubicBezTo>
                        <a:pt x="66852" y="72754"/>
                        <a:pt x="54282" y="80556"/>
                        <a:pt x="36810" y="80556"/>
                      </a:cubicBezTo>
                      <a:cubicBezTo>
                        <a:pt x="13404" y="80556"/>
                        <a:pt x="0" y="63518"/>
                        <a:pt x="0" y="40278"/>
                      </a:cubicBezTo>
                      <a:cubicBezTo>
                        <a:pt x="0" y="17038"/>
                        <a:pt x="13704" y="0"/>
                        <a:pt x="36677" y="0"/>
                      </a:cubicBezTo>
                      <a:cubicBezTo>
                        <a:pt x="58350" y="0"/>
                        <a:pt x="73054" y="15304"/>
                        <a:pt x="73054" y="39145"/>
                      </a:cubicBezTo>
                      <a:cubicBezTo>
                        <a:pt x="73054" y="40578"/>
                        <a:pt x="72921" y="42612"/>
                        <a:pt x="72754" y="44479"/>
                      </a:cubicBezTo>
                      <a:close/>
                      <a:moveTo>
                        <a:pt x="14404" y="33776"/>
                      </a:moveTo>
                      <a:lnTo>
                        <a:pt x="58583" y="33776"/>
                      </a:lnTo>
                      <a:cubicBezTo>
                        <a:pt x="57716" y="19906"/>
                        <a:pt x="49347" y="10370"/>
                        <a:pt x="36644" y="10370"/>
                      </a:cubicBezTo>
                      <a:cubicBezTo>
                        <a:pt x="23940" y="10370"/>
                        <a:pt x="16138" y="18305"/>
                        <a:pt x="14404" y="33776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1" name="Freihandform: Form 45">
                  <a:extLst>
                    <a:ext uri="{FF2B5EF4-FFF2-40B4-BE49-F238E27FC236}">
                      <a16:creationId xmlns:a16="http://schemas.microsoft.com/office/drawing/2014/main" id="{C3CB3C14-3B88-82ED-1154-DF76C28A8F12}"/>
                    </a:ext>
                  </a:extLst>
                </p:cNvPr>
                <p:cNvSpPr/>
                <p:nvPr/>
              </p:nvSpPr>
              <p:spPr>
                <a:xfrm>
                  <a:off x="3586420" y="619461"/>
                  <a:ext cx="73487" cy="80556"/>
                </a:xfrm>
                <a:custGeom>
                  <a:avLst/>
                  <a:gdLst>
                    <a:gd name="connsiteX0" fmla="*/ 0 w 73487"/>
                    <a:gd name="connsiteY0" fmla="*/ 40278 h 80556"/>
                    <a:gd name="connsiteX1" fmla="*/ 37677 w 73487"/>
                    <a:gd name="connsiteY1" fmla="*/ 0 h 80556"/>
                    <a:gd name="connsiteX2" fmla="*/ 72621 w 73487"/>
                    <a:gd name="connsiteY2" fmla="*/ 27875 h 80556"/>
                    <a:gd name="connsiteX3" fmla="*/ 58183 w 73487"/>
                    <a:gd name="connsiteY3" fmla="*/ 27875 h 80556"/>
                    <a:gd name="connsiteX4" fmla="*/ 37677 w 73487"/>
                    <a:gd name="connsiteY4" fmla="*/ 10403 h 80556"/>
                    <a:gd name="connsiteX5" fmla="*/ 14437 w 73487"/>
                    <a:gd name="connsiteY5" fmla="*/ 40278 h 80556"/>
                    <a:gd name="connsiteX6" fmla="*/ 37677 w 73487"/>
                    <a:gd name="connsiteY6" fmla="*/ 70153 h 80556"/>
                    <a:gd name="connsiteX7" fmla="*/ 59050 w 73487"/>
                    <a:gd name="connsiteY7" fmla="*/ 53115 h 80556"/>
                    <a:gd name="connsiteX8" fmla="*/ 73488 w 73487"/>
                    <a:gd name="connsiteY8" fmla="*/ 53115 h 80556"/>
                    <a:gd name="connsiteX9" fmla="*/ 37677 w 73487"/>
                    <a:gd name="connsiteY9" fmla="*/ 80556 h 80556"/>
                    <a:gd name="connsiteX10" fmla="*/ 0 w 73487"/>
                    <a:gd name="connsiteY10" fmla="*/ 40278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487" h="80556">
                      <a:moveTo>
                        <a:pt x="0" y="40278"/>
                      </a:moveTo>
                      <a:cubicBezTo>
                        <a:pt x="0" y="16305"/>
                        <a:pt x="14738" y="0"/>
                        <a:pt x="37677" y="0"/>
                      </a:cubicBezTo>
                      <a:cubicBezTo>
                        <a:pt x="56716" y="0"/>
                        <a:pt x="69286" y="11537"/>
                        <a:pt x="72621" y="27875"/>
                      </a:cubicBezTo>
                      <a:lnTo>
                        <a:pt x="58183" y="27875"/>
                      </a:lnTo>
                      <a:cubicBezTo>
                        <a:pt x="56016" y="18339"/>
                        <a:pt x="49381" y="10403"/>
                        <a:pt x="37677" y="10403"/>
                      </a:cubicBezTo>
                      <a:cubicBezTo>
                        <a:pt x="22940" y="10403"/>
                        <a:pt x="14437" y="22106"/>
                        <a:pt x="14437" y="40278"/>
                      </a:cubicBezTo>
                      <a:cubicBezTo>
                        <a:pt x="14437" y="58450"/>
                        <a:pt x="22940" y="70153"/>
                        <a:pt x="37677" y="70153"/>
                      </a:cubicBezTo>
                      <a:cubicBezTo>
                        <a:pt x="48947" y="70153"/>
                        <a:pt x="55883" y="64085"/>
                        <a:pt x="59050" y="53115"/>
                      </a:cubicBezTo>
                      <a:lnTo>
                        <a:pt x="73488" y="53115"/>
                      </a:lnTo>
                      <a:cubicBezTo>
                        <a:pt x="69453" y="70887"/>
                        <a:pt x="55282" y="80556"/>
                        <a:pt x="37677" y="80556"/>
                      </a:cubicBezTo>
                      <a:cubicBezTo>
                        <a:pt x="14704" y="80556"/>
                        <a:pt x="0" y="64252"/>
                        <a:pt x="0" y="40278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2" name="Freihandform: Form 46">
                  <a:extLst>
                    <a:ext uri="{FF2B5EF4-FFF2-40B4-BE49-F238E27FC236}">
                      <a16:creationId xmlns:a16="http://schemas.microsoft.com/office/drawing/2014/main" id="{11AC9D20-C6A2-0481-CC23-93F3BCEEB73C}"/>
                    </a:ext>
                  </a:extLst>
                </p:cNvPr>
                <p:cNvSpPr/>
                <p:nvPr/>
              </p:nvSpPr>
              <p:spPr>
                <a:xfrm>
                  <a:off x="3664909" y="602689"/>
                  <a:ext cx="50381" cy="95727"/>
                </a:xfrm>
                <a:custGeom>
                  <a:avLst/>
                  <a:gdLst>
                    <a:gd name="connsiteX0" fmla="*/ 50381 w 50381"/>
                    <a:gd name="connsiteY0" fmla="*/ 85058 h 95727"/>
                    <a:gd name="connsiteX1" fmla="*/ 50381 w 50381"/>
                    <a:gd name="connsiteY1" fmla="*/ 95727 h 95727"/>
                    <a:gd name="connsiteX2" fmla="*/ 40278 w 50381"/>
                    <a:gd name="connsiteY2" fmla="*/ 95727 h 95727"/>
                    <a:gd name="connsiteX3" fmla="*/ 16305 w 50381"/>
                    <a:gd name="connsiteY3" fmla="*/ 74488 h 95727"/>
                    <a:gd name="connsiteX4" fmla="*/ 16305 w 50381"/>
                    <a:gd name="connsiteY4" fmla="*/ 29008 h 95727"/>
                    <a:gd name="connsiteX5" fmla="*/ 0 w 50381"/>
                    <a:gd name="connsiteY5" fmla="*/ 29008 h 95727"/>
                    <a:gd name="connsiteX6" fmla="*/ 0 w 50381"/>
                    <a:gd name="connsiteY6" fmla="*/ 18339 h 95727"/>
                    <a:gd name="connsiteX7" fmla="*/ 16305 w 50381"/>
                    <a:gd name="connsiteY7" fmla="*/ 18339 h 95727"/>
                    <a:gd name="connsiteX8" fmla="*/ 16305 w 50381"/>
                    <a:gd name="connsiteY8" fmla="*/ 0 h 95727"/>
                    <a:gd name="connsiteX9" fmla="*/ 30442 w 50381"/>
                    <a:gd name="connsiteY9" fmla="*/ 0 h 95727"/>
                    <a:gd name="connsiteX10" fmla="*/ 30442 w 50381"/>
                    <a:gd name="connsiteY10" fmla="*/ 18339 h 95727"/>
                    <a:gd name="connsiteX11" fmla="*/ 50081 w 50381"/>
                    <a:gd name="connsiteY11" fmla="*/ 18339 h 95727"/>
                    <a:gd name="connsiteX12" fmla="*/ 50081 w 50381"/>
                    <a:gd name="connsiteY12" fmla="*/ 29008 h 95727"/>
                    <a:gd name="connsiteX13" fmla="*/ 30442 w 50381"/>
                    <a:gd name="connsiteY13" fmla="*/ 29008 h 95727"/>
                    <a:gd name="connsiteX14" fmla="*/ 30442 w 50381"/>
                    <a:gd name="connsiteY14" fmla="*/ 74488 h 95727"/>
                    <a:gd name="connsiteX15" fmla="*/ 41712 w 50381"/>
                    <a:gd name="connsiteY15" fmla="*/ 85024 h 95727"/>
                    <a:gd name="connsiteX16" fmla="*/ 50381 w 50381"/>
                    <a:gd name="connsiteY16" fmla="*/ 85024 h 95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381" h="95727">
                      <a:moveTo>
                        <a:pt x="50381" y="85058"/>
                      </a:moveTo>
                      <a:lnTo>
                        <a:pt x="50381" y="95727"/>
                      </a:lnTo>
                      <a:lnTo>
                        <a:pt x="40278" y="95727"/>
                      </a:lnTo>
                      <a:cubicBezTo>
                        <a:pt x="26841" y="95727"/>
                        <a:pt x="16305" y="89225"/>
                        <a:pt x="16305" y="74488"/>
                      </a:cubicBezTo>
                      <a:lnTo>
                        <a:pt x="16305" y="29008"/>
                      </a:lnTo>
                      <a:lnTo>
                        <a:pt x="0" y="29008"/>
                      </a:lnTo>
                      <a:lnTo>
                        <a:pt x="0" y="18339"/>
                      </a:lnTo>
                      <a:lnTo>
                        <a:pt x="16305" y="18339"/>
                      </a:lnTo>
                      <a:lnTo>
                        <a:pt x="16305" y="0"/>
                      </a:lnTo>
                      <a:lnTo>
                        <a:pt x="30442" y="0"/>
                      </a:lnTo>
                      <a:lnTo>
                        <a:pt x="30442" y="18339"/>
                      </a:lnTo>
                      <a:lnTo>
                        <a:pt x="50081" y="18339"/>
                      </a:lnTo>
                      <a:lnTo>
                        <a:pt x="50081" y="29008"/>
                      </a:lnTo>
                      <a:lnTo>
                        <a:pt x="30442" y="29008"/>
                      </a:lnTo>
                      <a:lnTo>
                        <a:pt x="30442" y="74488"/>
                      </a:lnTo>
                      <a:cubicBezTo>
                        <a:pt x="30442" y="82724"/>
                        <a:pt x="34643" y="85024"/>
                        <a:pt x="41712" y="85024"/>
                      </a:cubicBezTo>
                      <a:lnTo>
                        <a:pt x="50381" y="85024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3" name="Freihandform: Form 47">
                  <a:extLst>
                    <a:ext uri="{FF2B5EF4-FFF2-40B4-BE49-F238E27FC236}">
                      <a16:creationId xmlns:a16="http://schemas.microsoft.com/office/drawing/2014/main" id="{C7D5BAA2-B693-2B87-4DC8-C165F6670970}"/>
                    </a:ext>
                  </a:extLst>
                </p:cNvPr>
                <p:cNvSpPr/>
                <p:nvPr/>
              </p:nvSpPr>
              <p:spPr>
                <a:xfrm>
                  <a:off x="3727493" y="619427"/>
                  <a:ext cx="39544" cy="78989"/>
                </a:xfrm>
                <a:custGeom>
                  <a:avLst/>
                  <a:gdLst>
                    <a:gd name="connsiteX0" fmla="*/ 14137 w 39544"/>
                    <a:gd name="connsiteY0" fmla="*/ 18205 h 78989"/>
                    <a:gd name="connsiteX1" fmla="*/ 39545 w 39544"/>
                    <a:gd name="connsiteY1" fmla="*/ 0 h 78989"/>
                    <a:gd name="connsiteX2" fmla="*/ 39545 w 39544"/>
                    <a:gd name="connsiteY2" fmla="*/ 14004 h 78989"/>
                    <a:gd name="connsiteX3" fmla="*/ 35210 w 39544"/>
                    <a:gd name="connsiteY3" fmla="*/ 14004 h 78989"/>
                    <a:gd name="connsiteX4" fmla="*/ 14137 w 39544"/>
                    <a:gd name="connsiteY4" fmla="*/ 32343 h 78989"/>
                    <a:gd name="connsiteX5" fmla="*/ 14137 w 39544"/>
                    <a:gd name="connsiteY5" fmla="*/ 78989 h 78989"/>
                    <a:gd name="connsiteX6" fmla="*/ 0 w 39544"/>
                    <a:gd name="connsiteY6" fmla="*/ 78989 h 78989"/>
                    <a:gd name="connsiteX7" fmla="*/ 0 w 39544"/>
                    <a:gd name="connsiteY7" fmla="*/ 1600 h 78989"/>
                    <a:gd name="connsiteX8" fmla="*/ 14137 w 39544"/>
                    <a:gd name="connsiteY8" fmla="*/ 1600 h 78989"/>
                    <a:gd name="connsiteX9" fmla="*/ 14137 w 39544"/>
                    <a:gd name="connsiteY9" fmla="*/ 18205 h 78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544" h="78989">
                      <a:moveTo>
                        <a:pt x="14137" y="18205"/>
                      </a:moveTo>
                      <a:cubicBezTo>
                        <a:pt x="17605" y="7369"/>
                        <a:pt x="25241" y="0"/>
                        <a:pt x="39545" y="0"/>
                      </a:cubicBezTo>
                      <a:lnTo>
                        <a:pt x="39545" y="14004"/>
                      </a:lnTo>
                      <a:lnTo>
                        <a:pt x="35210" y="14004"/>
                      </a:lnTo>
                      <a:cubicBezTo>
                        <a:pt x="21073" y="14004"/>
                        <a:pt x="14137" y="18472"/>
                        <a:pt x="14137" y="32343"/>
                      </a:cubicBezTo>
                      <a:lnTo>
                        <a:pt x="14137" y="78989"/>
                      </a:lnTo>
                      <a:lnTo>
                        <a:pt x="0" y="78989"/>
                      </a:lnTo>
                      <a:lnTo>
                        <a:pt x="0" y="1600"/>
                      </a:lnTo>
                      <a:lnTo>
                        <a:pt x="14137" y="1600"/>
                      </a:lnTo>
                      <a:lnTo>
                        <a:pt x="14137" y="18205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4" name="Freihandform: Form 48">
                  <a:extLst>
                    <a:ext uri="{FF2B5EF4-FFF2-40B4-BE49-F238E27FC236}">
                      <a16:creationId xmlns:a16="http://schemas.microsoft.com/office/drawing/2014/main" id="{09D818C5-B047-BF3E-E7C7-C96E4F726F04}"/>
                    </a:ext>
                  </a:extLst>
                </p:cNvPr>
                <p:cNvSpPr/>
                <p:nvPr/>
              </p:nvSpPr>
              <p:spPr>
                <a:xfrm>
                  <a:off x="3773106" y="619461"/>
                  <a:ext cx="75221" cy="80556"/>
                </a:xfrm>
                <a:custGeom>
                  <a:avLst/>
                  <a:gdLst>
                    <a:gd name="connsiteX0" fmla="*/ 0 w 75221"/>
                    <a:gd name="connsiteY0" fmla="*/ 40278 h 80556"/>
                    <a:gd name="connsiteX1" fmla="*/ 37677 w 75221"/>
                    <a:gd name="connsiteY1" fmla="*/ 0 h 80556"/>
                    <a:gd name="connsiteX2" fmla="*/ 75221 w 75221"/>
                    <a:gd name="connsiteY2" fmla="*/ 40278 h 80556"/>
                    <a:gd name="connsiteX3" fmla="*/ 37677 w 75221"/>
                    <a:gd name="connsiteY3" fmla="*/ 80556 h 80556"/>
                    <a:gd name="connsiteX4" fmla="*/ 0 w 75221"/>
                    <a:gd name="connsiteY4" fmla="*/ 40278 h 80556"/>
                    <a:gd name="connsiteX5" fmla="*/ 60784 w 75221"/>
                    <a:gd name="connsiteY5" fmla="*/ 40278 h 80556"/>
                    <a:gd name="connsiteX6" fmla="*/ 37677 w 75221"/>
                    <a:gd name="connsiteY6" fmla="*/ 10403 h 80556"/>
                    <a:gd name="connsiteX7" fmla="*/ 14437 w 75221"/>
                    <a:gd name="connsiteY7" fmla="*/ 40278 h 80556"/>
                    <a:gd name="connsiteX8" fmla="*/ 37677 w 75221"/>
                    <a:gd name="connsiteY8" fmla="*/ 70153 h 80556"/>
                    <a:gd name="connsiteX9" fmla="*/ 60784 w 75221"/>
                    <a:gd name="connsiteY9" fmla="*/ 40278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21" h="80556">
                      <a:moveTo>
                        <a:pt x="0" y="40278"/>
                      </a:moveTo>
                      <a:cubicBezTo>
                        <a:pt x="0" y="16305"/>
                        <a:pt x="14737" y="0"/>
                        <a:pt x="37677" y="0"/>
                      </a:cubicBezTo>
                      <a:cubicBezTo>
                        <a:pt x="60617" y="0"/>
                        <a:pt x="75221" y="16305"/>
                        <a:pt x="75221" y="40278"/>
                      </a:cubicBezTo>
                      <a:cubicBezTo>
                        <a:pt x="75221" y="64252"/>
                        <a:pt x="60651" y="80556"/>
                        <a:pt x="37677" y="80556"/>
                      </a:cubicBezTo>
                      <a:cubicBezTo>
                        <a:pt x="14704" y="80556"/>
                        <a:pt x="0" y="64252"/>
                        <a:pt x="0" y="40278"/>
                      </a:cubicBezTo>
                      <a:close/>
                      <a:moveTo>
                        <a:pt x="60784" y="40278"/>
                      </a:moveTo>
                      <a:cubicBezTo>
                        <a:pt x="60784" y="22073"/>
                        <a:pt x="52415" y="10403"/>
                        <a:pt x="37677" y="10403"/>
                      </a:cubicBezTo>
                      <a:cubicBezTo>
                        <a:pt x="22940" y="10403"/>
                        <a:pt x="14437" y="22106"/>
                        <a:pt x="14437" y="40278"/>
                      </a:cubicBezTo>
                      <a:cubicBezTo>
                        <a:pt x="14437" y="58450"/>
                        <a:pt x="22940" y="70153"/>
                        <a:pt x="37677" y="70153"/>
                      </a:cubicBezTo>
                      <a:cubicBezTo>
                        <a:pt x="52415" y="70153"/>
                        <a:pt x="60784" y="58450"/>
                        <a:pt x="60784" y="40278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6" name="Freihandform: Form 49">
                  <a:extLst>
                    <a:ext uri="{FF2B5EF4-FFF2-40B4-BE49-F238E27FC236}">
                      <a16:creationId xmlns:a16="http://schemas.microsoft.com/office/drawing/2014/main" id="{313A2A6A-B25E-0BD9-935D-2FA63C6A7C76}"/>
                    </a:ext>
                  </a:extLst>
                </p:cNvPr>
                <p:cNvSpPr/>
                <p:nvPr/>
              </p:nvSpPr>
              <p:spPr>
                <a:xfrm>
                  <a:off x="3864166" y="619427"/>
                  <a:ext cx="65251" cy="78989"/>
                </a:xfrm>
                <a:custGeom>
                  <a:avLst/>
                  <a:gdLst>
                    <a:gd name="connsiteX0" fmla="*/ 65219 w 65251"/>
                    <a:gd name="connsiteY0" fmla="*/ 30775 h 78989"/>
                    <a:gd name="connsiteX1" fmla="*/ 65219 w 65251"/>
                    <a:gd name="connsiteY1" fmla="*/ 78989 h 78989"/>
                    <a:gd name="connsiteX2" fmla="*/ 51081 w 65251"/>
                    <a:gd name="connsiteY2" fmla="*/ 78989 h 78989"/>
                    <a:gd name="connsiteX3" fmla="*/ 51081 w 65251"/>
                    <a:gd name="connsiteY3" fmla="*/ 32943 h 78989"/>
                    <a:gd name="connsiteX4" fmla="*/ 32609 w 65251"/>
                    <a:gd name="connsiteY4" fmla="*/ 10403 h 78989"/>
                    <a:gd name="connsiteX5" fmla="*/ 14137 w 65251"/>
                    <a:gd name="connsiteY5" fmla="*/ 33209 h 78989"/>
                    <a:gd name="connsiteX6" fmla="*/ 14137 w 65251"/>
                    <a:gd name="connsiteY6" fmla="*/ 78989 h 78989"/>
                    <a:gd name="connsiteX7" fmla="*/ 0 w 65251"/>
                    <a:gd name="connsiteY7" fmla="*/ 78989 h 78989"/>
                    <a:gd name="connsiteX8" fmla="*/ 0 w 65251"/>
                    <a:gd name="connsiteY8" fmla="*/ 1600 h 78989"/>
                    <a:gd name="connsiteX9" fmla="*/ 14137 w 65251"/>
                    <a:gd name="connsiteY9" fmla="*/ 1600 h 78989"/>
                    <a:gd name="connsiteX10" fmla="*/ 14137 w 65251"/>
                    <a:gd name="connsiteY10" fmla="*/ 17338 h 78989"/>
                    <a:gd name="connsiteX11" fmla="*/ 38411 w 65251"/>
                    <a:gd name="connsiteY11" fmla="*/ 0 h 78989"/>
                    <a:gd name="connsiteX12" fmla="*/ 65252 w 65251"/>
                    <a:gd name="connsiteY12" fmla="*/ 30742 h 78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251" h="78989">
                      <a:moveTo>
                        <a:pt x="65219" y="30775"/>
                      </a:moveTo>
                      <a:lnTo>
                        <a:pt x="65219" y="78989"/>
                      </a:lnTo>
                      <a:lnTo>
                        <a:pt x="51081" y="78989"/>
                      </a:lnTo>
                      <a:lnTo>
                        <a:pt x="51081" y="32943"/>
                      </a:lnTo>
                      <a:cubicBezTo>
                        <a:pt x="51081" y="17205"/>
                        <a:pt x="43846" y="10403"/>
                        <a:pt x="32609" y="10403"/>
                      </a:cubicBezTo>
                      <a:cubicBezTo>
                        <a:pt x="21373" y="10403"/>
                        <a:pt x="14137" y="17338"/>
                        <a:pt x="14137" y="33209"/>
                      </a:cubicBezTo>
                      <a:lnTo>
                        <a:pt x="14137" y="78989"/>
                      </a:lnTo>
                      <a:lnTo>
                        <a:pt x="0" y="78989"/>
                      </a:lnTo>
                      <a:lnTo>
                        <a:pt x="0" y="1600"/>
                      </a:lnTo>
                      <a:lnTo>
                        <a:pt x="14137" y="1600"/>
                      </a:lnTo>
                      <a:lnTo>
                        <a:pt x="14137" y="17338"/>
                      </a:lnTo>
                      <a:cubicBezTo>
                        <a:pt x="17605" y="8236"/>
                        <a:pt x="25107" y="0"/>
                        <a:pt x="38411" y="0"/>
                      </a:cubicBezTo>
                      <a:cubicBezTo>
                        <a:pt x="55883" y="0"/>
                        <a:pt x="65252" y="13437"/>
                        <a:pt x="65252" y="30742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9" name="Freihandform: Form 50">
                  <a:extLst>
                    <a:ext uri="{FF2B5EF4-FFF2-40B4-BE49-F238E27FC236}">
                      <a16:creationId xmlns:a16="http://schemas.microsoft.com/office/drawing/2014/main" id="{EDAA6C83-0084-F502-7DF3-57D9FA6C46CA}"/>
                    </a:ext>
                  </a:extLst>
                </p:cNvPr>
                <p:cNvSpPr/>
                <p:nvPr/>
              </p:nvSpPr>
              <p:spPr>
                <a:xfrm>
                  <a:off x="3948290" y="588685"/>
                  <a:ext cx="15304" cy="109764"/>
                </a:xfrm>
                <a:custGeom>
                  <a:avLst/>
                  <a:gdLst>
                    <a:gd name="connsiteX0" fmla="*/ 0 w 15304"/>
                    <a:gd name="connsiteY0" fmla="*/ 19072 h 109764"/>
                    <a:gd name="connsiteX1" fmla="*/ 0 w 15304"/>
                    <a:gd name="connsiteY1" fmla="*/ 0 h 109764"/>
                    <a:gd name="connsiteX2" fmla="*/ 15304 w 15304"/>
                    <a:gd name="connsiteY2" fmla="*/ 0 h 109764"/>
                    <a:gd name="connsiteX3" fmla="*/ 15304 w 15304"/>
                    <a:gd name="connsiteY3" fmla="*/ 19072 h 109764"/>
                    <a:gd name="connsiteX4" fmla="*/ 0 w 15304"/>
                    <a:gd name="connsiteY4" fmla="*/ 19072 h 109764"/>
                    <a:gd name="connsiteX5" fmla="*/ 567 w 15304"/>
                    <a:gd name="connsiteY5" fmla="*/ 109765 h 109764"/>
                    <a:gd name="connsiteX6" fmla="*/ 567 w 15304"/>
                    <a:gd name="connsiteY6" fmla="*/ 32376 h 109764"/>
                    <a:gd name="connsiteX7" fmla="*/ 14704 w 15304"/>
                    <a:gd name="connsiteY7" fmla="*/ 32376 h 109764"/>
                    <a:gd name="connsiteX8" fmla="*/ 14704 w 15304"/>
                    <a:gd name="connsiteY8" fmla="*/ 109765 h 109764"/>
                    <a:gd name="connsiteX9" fmla="*/ 567 w 15304"/>
                    <a:gd name="connsiteY9" fmla="*/ 109765 h 109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304" h="109764">
                      <a:moveTo>
                        <a:pt x="0" y="19072"/>
                      </a:moveTo>
                      <a:lnTo>
                        <a:pt x="0" y="0"/>
                      </a:lnTo>
                      <a:lnTo>
                        <a:pt x="15304" y="0"/>
                      </a:lnTo>
                      <a:lnTo>
                        <a:pt x="15304" y="19072"/>
                      </a:lnTo>
                      <a:lnTo>
                        <a:pt x="0" y="19072"/>
                      </a:lnTo>
                      <a:close/>
                      <a:moveTo>
                        <a:pt x="567" y="109765"/>
                      </a:moveTo>
                      <a:lnTo>
                        <a:pt x="567" y="32376"/>
                      </a:lnTo>
                      <a:lnTo>
                        <a:pt x="14704" y="32376"/>
                      </a:lnTo>
                      <a:lnTo>
                        <a:pt x="14704" y="109765"/>
                      </a:lnTo>
                      <a:lnTo>
                        <a:pt x="567" y="109765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0" name="Freihandform: Form 51">
                  <a:extLst>
                    <a:ext uri="{FF2B5EF4-FFF2-40B4-BE49-F238E27FC236}">
                      <a16:creationId xmlns:a16="http://schemas.microsoft.com/office/drawing/2014/main" id="{09DED2D0-E4FB-D677-2B3E-31F7E9CD2A47}"/>
                    </a:ext>
                  </a:extLst>
                </p:cNvPr>
                <p:cNvSpPr/>
                <p:nvPr/>
              </p:nvSpPr>
              <p:spPr>
                <a:xfrm>
                  <a:off x="3978632" y="619461"/>
                  <a:ext cx="73487" cy="80556"/>
                </a:xfrm>
                <a:custGeom>
                  <a:avLst/>
                  <a:gdLst>
                    <a:gd name="connsiteX0" fmla="*/ 0 w 73487"/>
                    <a:gd name="connsiteY0" fmla="*/ 40278 h 80556"/>
                    <a:gd name="connsiteX1" fmla="*/ 37677 w 73487"/>
                    <a:gd name="connsiteY1" fmla="*/ 0 h 80556"/>
                    <a:gd name="connsiteX2" fmla="*/ 72621 w 73487"/>
                    <a:gd name="connsiteY2" fmla="*/ 27875 h 80556"/>
                    <a:gd name="connsiteX3" fmla="*/ 58183 w 73487"/>
                    <a:gd name="connsiteY3" fmla="*/ 27875 h 80556"/>
                    <a:gd name="connsiteX4" fmla="*/ 37677 w 73487"/>
                    <a:gd name="connsiteY4" fmla="*/ 10403 h 80556"/>
                    <a:gd name="connsiteX5" fmla="*/ 14438 w 73487"/>
                    <a:gd name="connsiteY5" fmla="*/ 40278 h 80556"/>
                    <a:gd name="connsiteX6" fmla="*/ 37677 w 73487"/>
                    <a:gd name="connsiteY6" fmla="*/ 70153 h 80556"/>
                    <a:gd name="connsiteX7" fmla="*/ 59050 w 73487"/>
                    <a:gd name="connsiteY7" fmla="*/ 53115 h 80556"/>
                    <a:gd name="connsiteX8" fmla="*/ 73488 w 73487"/>
                    <a:gd name="connsiteY8" fmla="*/ 53115 h 80556"/>
                    <a:gd name="connsiteX9" fmla="*/ 37677 w 73487"/>
                    <a:gd name="connsiteY9" fmla="*/ 80556 h 80556"/>
                    <a:gd name="connsiteX10" fmla="*/ 0 w 73487"/>
                    <a:gd name="connsiteY10" fmla="*/ 40278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487" h="80556">
                      <a:moveTo>
                        <a:pt x="0" y="40278"/>
                      </a:moveTo>
                      <a:cubicBezTo>
                        <a:pt x="0" y="16305"/>
                        <a:pt x="14738" y="0"/>
                        <a:pt x="37677" y="0"/>
                      </a:cubicBezTo>
                      <a:cubicBezTo>
                        <a:pt x="56716" y="0"/>
                        <a:pt x="69286" y="11537"/>
                        <a:pt x="72621" y="27875"/>
                      </a:cubicBezTo>
                      <a:lnTo>
                        <a:pt x="58183" y="27875"/>
                      </a:lnTo>
                      <a:cubicBezTo>
                        <a:pt x="56016" y="18339"/>
                        <a:pt x="49381" y="10403"/>
                        <a:pt x="37677" y="10403"/>
                      </a:cubicBezTo>
                      <a:cubicBezTo>
                        <a:pt x="22940" y="10403"/>
                        <a:pt x="14438" y="22106"/>
                        <a:pt x="14438" y="40278"/>
                      </a:cubicBezTo>
                      <a:cubicBezTo>
                        <a:pt x="14438" y="58450"/>
                        <a:pt x="22940" y="70153"/>
                        <a:pt x="37677" y="70153"/>
                      </a:cubicBezTo>
                      <a:cubicBezTo>
                        <a:pt x="48947" y="70153"/>
                        <a:pt x="55883" y="64085"/>
                        <a:pt x="59050" y="53115"/>
                      </a:cubicBezTo>
                      <a:lnTo>
                        <a:pt x="73488" y="53115"/>
                      </a:lnTo>
                      <a:cubicBezTo>
                        <a:pt x="69453" y="70887"/>
                        <a:pt x="55282" y="80556"/>
                        <a:pt x="37677" y="80556"/>
                      </a:cubicBezTo>
                      <a:cubicBezTo>
                        <a:pt x="14704" y="80556"/>
                        <a:pt x="0" y="64252"/>
                        <a:pt x="0" y="40278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1" name="Freihandform: Form 52">
                  <a:extLst>
                    <a:ext uri="{FF2B5EF4-FFF2-40B4-BE49-F238E27FC236}">
                      <a16:creationId xmlns:a16="http://schemas.microsoft.com/office/drawing/2014/main" id="{721AE012-783F-0D17-27D4-37BAA4D776C8}"/>
                    </a:ext>
                  </a:extLst>
                </p:cNvPr>
                <p:cNvSpPr/>
                <p:nvPr/>
              </p:nvSpPr>
              <p:spPr>
                <a:xfrm>
                  <a:off x="4098432" y="587085"/>
                  <a:ext cx="87925" cy="112865"/>
                </a:xfrm>
                <a:custGeom>
                  <a:avLst/>
                  <a:gdLst>
                    <a:gd name="connsiteX0" fmla="*/ 33 w 87925"/>
                    <a:gd name="connsiteY0" fmla="*/ 78289 h 112865"/>
                    <a:gd name="connsiteX1" fmla="*/ 15204 w 87925"/>
                    <a:gd name="connsiteY1" fmla="*/ 78289 h 112865"/>
                    <a:gd name="connsiteX2" fmla="*/ 43346 w 87925"/>
                    <a:gd name="connsiteY2" fmla="*/ 100662 h 112865"/>
                    <a:gd name="connsiteX3" fmla="*/ 73221 w 87925"/>
                    <a:gd name="connsiteY3" fmla="*/ 81156 h 112865"/>
                    <a:gd name="connsiteX4" fmla="*/ 46780 w 87925"/>
                    <a:gd name="connsiteY4" fmla="*/ 62384 h 112865"/>
                    <a:gd name="connsiteX5" fmla="*/ 33076 w 87925"/>
                    <a:gd name="connsiteY5" fmla="*/ 59350 h 112865"/>
                    <a:gd name="connsiteX6" fmla="*/ 3468 w 87925"/>
                    <a:gd name="connsiteY6" fmla="*/ 30475 h 112865"/>
                    <a:gd name="connsiteX7" fmla="*/ 43046 w 87925"/>
                    <a:gd name="connsiteY7" fmla="*/ 0 h 112865"/>
                    <a:gd name="connsiteX8" fmla="*/ 85058 w 87925"/>
                    <a:gd name="connsiteY8" fmla="*/ 30175 h 112865"/>
                    <a:gd name="connsiteX9" fmla="*/ 69887 w 87925"/>
                    <a:gd name="connsiteY9" fmla="*/ 30175 h 112865"/>
                    <a:gd name="connsiteX10" fmla="*/ 43046 w 87925"/>
                    <a:gd name="connsiteY10" fmla="*/ 12270 h 112865"/>
                    <a:gd name="connsiteX11" fmla="*/ 18205 w 87925"/>
                    <a:gd name="connsiteY11" fmla="*/ 29008 h 112865"/>
                    <a:gd name="connsiteX12" fmla="*/ 42179 w 87925"/>
                    <a:gd name="connsiteY12" fmla="*/ 46613 h 112865"/>
                    <a:gd name="connsiteX13" fmla="*/ 55883 w 87925"/>
                    <a:gd name="connsiteY13" fmla="*/ 49647 h 112865"/>
                    <a:gd name="connsiteX14" fmla="*/ 87925 w 87925"/>
                    <a:gd name="connsiteY14" fmla="*/ 79523 h 112865"/>
                    <a:gd name="connsiteX15" fmla="*/ 43312 w 87925"/>
                    <a:gd name="connsiteY15" fmla="*/ 112865 h 112865"/>
                    <a:gd name="connsiteX16" fmla="*/ 0 w 87925"/>
                    <a:gd name="connsiteY16" fmla="*/ 78222 h 11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7925" h="112865">
                      <a:moveTo>
                        <a:pt x="33" y="78289"/>
                      </a:moveTo>
                      <a:lnTo>
                        <a:pt x="15204" y="78289"/>
                      </a:lnTo>
                      <a:cubicBezTo>
                        <a:pt x="17238" y="93160"/>
                        <a:pt x="28642" y="100662"/>
                        <a:pt x="43346" y="100662"/>
                      </a:cubicBezTo>
                      <a:cubicBezTo>
                        <a:pt x="62685" y="100662"/>
                        <a:pt x="73221" y="92593"/>
                        <a:pt x="73221" y="81156"/>
                      </a:cubicBezTo>
                      <a:cubicBezTo>
                        <a:pt x="73221" y="69186"/>
                        <a:pt x="64418" y="66286"/>
                        <a:pt x="46780" y="62384"/>
                      </a:cubicBezTo>
                      <a:lnTo>
                        <a:pt x="33076" y="59350"/>
                      </a:lnTo>
                      <a:cubicBezTo>
                        <a:pt x="15905" y="55582"/>
                        <a:pt x="3468" y="46947"/>
                        <a:pt x="3468" y="30475"/>
                      </a:cubicBezTo>
                      <a:cubicBezTo>
                        <a:pt x="3468" y="13004"/>
                        <a:pt x="20939" y="0"/>
                        <a:pt x="43046" y="0"/>
                      </a:cubicBezTo>
                      <a:cubicBezTo>
                        <a:pt x="65152" y="0"/>
                        <a:pt x="81890" y="12137"/>
                        <a:pt x="85058" y="30175"/>
                      </a:cubicBezTo>
                      <a:lnTo>
                        <a:pt x="69887" y="30175"/>
                      </a:lnTo>
                      <a:cubicBezTo>
                        <a:pt x="66419" y="17605"/>
                        <a:pt x="56316" y="12270"/>
                        <a:pt x="43046" y="12270"/>
                      </a:cubicBezTo>
                      <a:cubicBezTo>
                        <a:pt x="29775" y="12270"/>
                        <a:pt x="18205" y="18905"/>
                        <a:pt x="18205" y="29008"/>
                      </a:cubicBezTo>
                      <a:cubicBezTo>
                        <a:pt x="18205" y="39111"/>
                        <a:pt x="25274" y="42879"/>
                        <a:pt x="42179" y="46613"/>
                      </a:cubicBezTo>
                      <a:lnTo>
                        <a:pt x="55883" y="49647"/>
                      </a:lnTo>
                      <a:cubicBezTo>
                        <a:pt x="77956" y="54549"/>
                        <a:pt x="87925" y="62351"/>
                        <a:pt x="87925" y="79523"/>
                      </a:cubicBezTo>
                      <a:cubicBezTo>
                        <a:pt x="87925" y="99162"/>
                        <a:pt x="70153" y="112865"/>
                        <a:pt x="43312" y="112865"/>
                      </a:cubicBezTo>
                      <a:cubicBezTo>
                        <a:pt x="20072" y="112865"/>
                        <a:pt x="3301" y="99728"/>
                        <a:pt x="0" y="78222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2" name="Freihandform: Form 53">
                  <a:extLst>
                    <a:ext uri="{FF2B5EF4-FFF2-40B4-BE49-F238E27FC236}">
                      <a16:creationId xmlns:a16="http://schemas.microsoft.com/office/drawing/2014/main" id="{5079D3C8-3279-B0A7-0EE2-51C1D50616E2}"/>
                    </a:ext>
                  </a:extLst>
                </p:cNvPr>
                <p:cNvSpPr/>
                <p:nvPr/>
              </p:nvSpPr>
              <p:spPr>
                <a:xfrm>
                  <a:off x="4202462" y="588685"/>
                  <a:ext cx="65218" cy="109731"/>
                </a:xfrm>
                <a:custGeom>
                  <a:avLst/>
                  <a:gdLst>
                    <a:gd name="connsiteX0" fmla="*/ 65219 w 65218"/>
                    <a:gd name="connsiteY0" fmla="*/ 61518 h 109731"/>
                    <a:gd name="connsiteX1" fmla="*/ 65219 w 65218"/>
                    <a:gd name="connsiteY1" fmla="*/ 109731 h 109731"/>
                    <a:gd name="connsiteX2" fmla="*/ 51081 w 65218"/>
                    <a:gd name="connsiteY2" fmla="*/ 109731 h 109731"/>
                    <a:gd name="connsiteX3" fmla="*/ 51081 w 65218"/>
                    <a:gd name="connsiteY3" fmla="*/ 63685 h 109731"/>
                    <a:gd name="connsiteX4" fmla="*/ 32609 w 65218"/>
                    <a:gd name="connsiteY4" fmla="*/ 41145 h 109731"/>
                    <a:gd name="connsiteX5" fmla="*/ 14137 w 65218"/>
                    <a:gd name="connsiteY5" fmla="*/ 63952 h 109731"/>
                    <a:gd name="connsiteX6" fmla="*/ 14137 w 65218"/>
                    <a:gd name="connsiteY6" fmla="*/ 109731 h 109731"/>
                    <a:gd name="connsiteX7" fmla="*/ 0 w 65218"/>
                    <a:gd name="connsiteY7" fmla="*/ 109731 h 109731"/>
                    <a:gd name="connsiteX8" fmla="*/ 0 w 65218"/>
                    <a:gd name="connsiteY8" fmla="*/ 0 h 109731"/>
                    <a:gd name="connsiteX9" fmla="*/ 14137 w 65218"/>
                    <a:gd name="connsiteY9" fmla="*/ 0 h 109731"/>
                    <a:gd name="connsiteX10" fmla="*/ 14137 w 65218"/>
                    <a:gd name="connsiteY10" fmla="*/ 48080 h 109731"/>
                    <a:gd name="connsiteX11" fmla="*/ 38378 w 65218"/>
                    <a:gd name="connsiteY11" fmla="*/ 30742 h 109731"/>
                    <a:gd name="connsiteX12" fmla="*/ 65219 w 65218"/>
                    <a:gd name="connsiteY12" fmla="*/ 61484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218" h="109731">
                      <a:moveTo>
                        <a:pt x="65219" y="61518"/>
                      </a:moveTo>
                      <a:lnTo>
                        <a:pt x="65219" y="109731"/>
                      </a:lnTo>
                      <a:lnTo>
                        <a:pt x="51081" y="109731"/>
                      </a:lnTo>
                      <a:lnTo>
                        <a:pt x="51081" y="63685"/>
                      </a:lnTo>
                      <a:cubicBezTo>
                        <a:pt x="51081" y="47947"/>
                        <a:pt x="43846" y="41145"/>
                        <a:pt x="32609" y="41145"/>
                      </a:cubicBezTo>
                      <a:cubicBezTo>
                        <a:pt x="21373" y="41145"/>
                        <a:pt x="14137" y="48080"/>
                        <a:pt x="14137" y="63952"/>
                      </a:cubicBezTo>
                      <a:lnTo>
                        <a:pt x="14137" y="109731"/>
                      </a:lnTo>
                      <a:lnTo>
                        <a:pt x="0" y="109731"/>
                      </a:lnTo>
                      <a:lnTo>
                        <a:pt x="0" y="0"/>
                      </a:lnTo>
                      <a:lnTo>
                        <a:pt x="14137" y="0"/>
                      </a:lnTo>
                      <a:lnTo>
                        <a:pt x="14137" y="48080"/>
                      </a:lnTo>
                      <a:cubicBezTo>
                        <a:pt x="17605" y="38978"/>
                        <a:pt x="25107" y="30742"/>
                        <a:pt x="38378" y="30742"/>
                      </a:cubicBezTo>
                      <a:cubicBezTo>
                        <a:pt x="55849" y="30742"/>
                        <a:pt x="65219" y="44179"/>
                        <a:pt x="65219" y="61484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4" name="Freihandform: Form 54">
                  <a:extLst>
                    <a:ext uri="{FF2B5EF4-FFF2-40B4-BE49-F238E27FC236}">
                      <a16:creationId xmlns:a16="http://schemas.microsoft.com/office/drawing/2014/main" id="{A32343E0-8AA9-9317-1DDF-D6C8153CBABF}"/>
                    </a:ext>
                  </a:extLst>
                </p:cNvPr>
                <p:cNvSpPr/>
                <p:nvPr/>
              </p:nvSpPr>
              <p:spPr>
                <a:xfrm>
                  <a:off x="4282818" y="619494"/>
                  <a:ext cx="73054" cy="80556"/>
                </a:xfrm>
                <a:custGeom>
                  <a:avLst/>
                  <a:gdLst>
                    <a:gd name="connsiteX0" fmla="*/ 72754 w 73054"/>
                    <a:gd name="connsiteY0" fmla="*/ 44446 h 80556"/>
                    <a:gd name="connsiteX1" fmla="*/ 14271 w 73054"/>
                    <a:gd name="connsiteY1" fmla="*/ 44446 h 80556"/>
                    <a:gd name="connsiteX2" fmla="*/ 36811 w 73054"/>
                    <a:gd name="connsiteY2" fmla="*/ 70153 h 80556"/>
                    <a:gd name="connsiteX3" fmla="*/ 56883 w 73054"/>
                    <a:gd name="connsiteY3" fmla="*/ 56283 h 80556"/>
                    <a:gd name="connsiteX4" fmla="*/ 71320 w 73054"/>
                    <a:gd name="connsiteY4" fmla="*/ 56283 h 80556"/>
                    <a:gd name="connsiteX5" fmla="*/ 36811 w 73054"/>
                    <a:gd name="connsiteY5" fmla="*/ 80556 h 80556"/>
                    <a:gd name="connsiteX6" fmla="*/ 0 w 73054"/>
                    <a:gd name="connsiteY6" fmla="*/ 40278 h 80556"/>
                    <a:gd name="connsiteX7" fmla="*/ 36677 w 73054"/>
                    <a:gd name="connsiteY7" fmla="*/ 0 h 80556"/>
                    <a:gd name="connsiteX8" fmla="*/ 73054 w 73054"/>
                    <a:gd name="connsiteY8" fmla="*/ 39145 h 80556"/>
                    <a:gd name="connsiteX9" fmla="*/ 72754 w 73054"/>
                    <a:gd name="connsiteY9" fmla="*/ 44479 h 80556"/>
                    <a:gd name="connsiteX10" fmla="*/ 14404 w 73054"/>
                    <a:gd name="connsiteY10" fmla="*/ 33776 h 80556"/>
                    <a:gd name="connsiteX11" fmla="*/ 58583 w 73054"/>
                    <a:gd name="connsiteY11" fmla="*/ 33776 h 80556"/>
                    <a:gd name="connsiteX12" fmla="*/ 36644 w 73054"/>
                    <a:gd name="connsiteY12" fmla="*/ 10370 h 80556"/>
                    <a:gd name="connsiteX13" fmla="*/ 14404 w 73054"/>
                    <a:gd name="connsiteY13" fmla="*/ 33776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054" h="80556">
                      <a:moveTo>
                        <a:pt x="72754" y="44446"/>
                      </a:moveTo>
                      <a:lnTo>
                        <a:pt x="14271" y="44446"/>
                      </a:lnTo>
                      <a:cubicBezTo>
                        <a:pt x="15438" y="61184"/>
                        <a:pt x="23940" y="70153"/>
                        <a:pt x="36811" y="70153"/>
                      </a:cubicBezTo>
                      <a:cubicBezTo>
                        <a:pt x="48080" y="70153"/>
                        <a:pt x="53982" y="64952"/>
                        <a:pt x="56883" y="56283"/>
                      </a:cubicBezTo>
                      <a:lnTo>
                        <a:pt x="71320" y="56283"/>
                      </a:lnTo>
                      <a:cubicBezTo>
                        <a:pt x="66852" y="72754"/>
                        <a:pt x="54282" y="80556"/>
                        <a:pt x="36811" y="80556"/>
                      </a:cubicBezTo>
                      <a:cubicBezTo>
                        <a:pt x="13404" y="80556"/>
                        <a:pt x="0" y="63518"/>
                        <a:pt x="0" y="40278"/>
                      </a:cubicBezTo>
                      <a:cubicBezTo>
                        <a:pt x="0" y="17038"/>
                        <a:pt x="13704" y="0"/>
                        <a:pt x="36677" y="0"/>
                      </a:cubicBezTo>
                      <a:cubicBezTo>
                        <a:pt x="58350" y="0"/>
                        <a:pt x="73054" y="15304"/>
                        <a:pt x="73054" y="39145"/>
                      </a:cubicBezTo>
                      <a:cubicBezTo>
                        <a:pt x="73054" y="40578"/>
                        <a:pt x="72921" y="42612"/>
                        <a:pt x="72754" y="44479"/>
                      </a:cubicBezTo>
                      <a:close/>
                      <a:moveTo>
                        <a:pt x="14404" y="33776"/>
                      </a:moveTo>
                      <a:lnTo>
                        <a:pt x="58583" y="33776"/>
                      </a:lnTo>
                      <a:cubicBezTo>
                        <a:pt x="57716" y="19906"/>
                        <a:pt x="49347" y="10370"/>
                        <a:pt x="36644" y="10370"/>
                      </a:cubicBezTo>
                      <a:cubicBezTo>
                        <a:pt x="23940" y="10370"/>
                        <a:pt x="16138" y="18305"/>
                        <a:pt x="14404" y="33776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5" name="Freihandform: Form 55">
                  <a:extLst>
                    <a:ext uri="{FF2B5EF4-FFF2-40B4-BE49-F238E27FC236}">
                      <a16:creationId xmlns:a16="http://schemas.microsoft.com/office/drawing/2014/main" id="{6421C1C4-CA01-30E8-A16A-133B782A8F01}"/>
                    </a:ext>
                  </a:extLst>
                </p:cNvPr>
                <p:cNvSpPr/>
                <p:nvPr/>
              </p:nvSpPr>
              <p:spPr>
                <a:xfrm>
                  <a:off x="4371710" y="588719"/>
                  <a:ext cx="14137" cy="109731"/>
                </a:xfrm>
                <a:custGeom>
                  <a:avLst/>
                  <a:gdLst>
                    <a:gd name="connsiteX0" fmla="*/ 0 w 14137"/>
                    <a:gd name="connsiteY0" fmla="*/ 109731 h 109731"/>
                    <a:gd name="connsiteX1" fmla="*/ 0 w 14137"/>
                    <a:gd name="connsiteY1" fmla="*/ 0 h 109731"/>
                    <a:gd name="connsiteX2" fmla="*/ 14137 w 14137"/>
                    <a:gd name="connsiteY2" fmla="*/ 0 h 109731"/>
                    <a:gd name="connsiteX3" fmla="*/ 14137 w 14137"/>
                    <a:gd name="connsiteY3" fmla="*/ 109731 h 109731"/>
                    <a:gd name="connsiteX4" fmla="*/ 0 w 14137"/>
                    <a:gd name="connsiteY4" fmla="*/ 109731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37" h="109731">
                      <a:moveTo>
                        <a:pt x="0" y="109731"/>
                      </a:moveTo>
                      <a:lnTo>
                        <a:pt x="0" y="0"/>
                      </a:lnTo>
                      <a:lnTo>
                        <a:pt x="14137" y="0"/>
                      </a:lnTo>
                      <a:lnTo>
                        <a:pt x="14137" y="109731"/>
                      </a:lnTo>
                      <a:lnTo>
                        <a:pt x="0" y="109731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6" name="Freihandform: Form 56">
                  <a:extLst>
                    <a:ext uri="{FF2B5EF4-FFF2-40B4-BE49-F238E27FC236}">
                      <a16:creationId xmlns:a16="http://schemas.microsoft.com/office/drawing/2014/main" id="{3D670B5D-868D-FBA6-DAEC-396F61812030}"/>
                    </a:ext>
                  </a:extLst>
                </p:cNvPr>
                <p:cNvSpPr/>
                <p:nvPr/>
              </p:nvSpPr>
              <p:spPr>
                <a:xfrm>
                  <a:off x="4397318" y="588719"/>
                  <a:ext cx="50114" cy="109731"/>
                </a:xfrm>
                <a:custGeom>
                  <a:avLst/>
                  <a:gdLst>
                    <a:gd name="connsiteX0" fmla="*/ 41445 w 50114"/>
                    <a:gd name="connsiteY0" fmla="*/ 10670 h 109731"/>
                    <a:gd name="connsiteX1" fmla="*/ 30175 w 50114"/>
                    <a:gd name="connsiteY1" fmla="*/ 21506 h 109731"/>
                    <a:gd name="connsiteX2" fmla="*/ 30175 w 50114"/>
                    <a:gd name="connsiteY2" fmla="*/ 32343 h 109731"/>
                    <a:gd name="connsiteX3" fmla="*/ 50114 w 50114"/>
                    <a:gd name="connsiteY3" fmla="*/ 32343 h 109731"/>
                    <a:gd name="connsiteX4" fmla="*/ 50114 w 50114"/>
                    <a:gd name="connsiteY4" fmla="*/ 43012 h 109731"/>
                    <a:gd name="connsiteX5" fmla="*/ 30175 w 50114"/>
                    <a:gd name="connsiteY5" fmla="*/ 43012 h 109731"/>
                    <a:gd name="connsiteX6" fmla="*/ 30175 w 50114"/>
                    <a:gd name="connsiteY6" fmla="*/ 109731 h 109731"/>
                    <a:gd name="connsiteX7" fmla="*/ 16038 w 50114"/>
                    <a:gd name="connsiteY7" fmla="*/ 109731 h 109731"/>
                    <a:gd name="connsiteX8" fmla="*/ 16038 w 50114"/>
                    <a:gd name="connsiteY8" fmla="*/ 43012 h 109731"/>
                    <a:gd name="connsiteX9" fmla="*/ 0 w 50114"/>
                    <a:gd name="connsiteY9" fmla="*/ 43012 h 109731"/>
                    <a:gd name="connsiteX10" fmla="*/ 0 w 50114"/>
                    <a:gd name="connsiteY10" fmla="*/ 32343 h 109731"/>
                    <a:gd name="connsiteX11" fmla="*/ 16038 w 50114"/>
                    <a:gd name="connsiteY11" fmla="*/ 32343 h 109731"/>
                    <a:gd name="connsiteX12" fmla="*/ 16038 w 50114"/>
                    <a:gd name="connsiteY12" fmla="*/ 21506 h 109731"/>
                    <a:gd name="connsiteX13" fmla="*/ 40011 w 50114"/>
                    <a:gd name="connsiteY13" fmla="*/ 0 h 109731"/>
                    <a:gd name="connsiteX14" fmla="*/ 50114 w 50114"/>
                    <a:gd name="connsiteY14" fmla="*/ 0 h 109731"/>
                    <a:gd name="connsiteX15" fmla="*/ 50114 w 50114"/>
                    <a:gd name="connsiteY15" fmla="*/ 10670 h 109731"/>
                    <a:gd name="connsiteX16" fmla="*/ 41445 w 50114"/>
                    <a:gd name="connsiteY16" fmla="*/ 10670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114" h="109731">
                      <a:moveTo>
                        <a:pt x="41445" y="10670"/>
                      </a:moveTo>
                      <a:cubicBezTo>
                        <a:pt x="34376" y="10670"/>
                        <a:pt x="30175" y="12970"/>
                        <a:pt x="30175" y="21506"/>
                      </a:cubicBezTo>
                      <a:lnTo>
                        <a:pt x="30175" y="32343"/>
                      </a:lnTo>
                      <a:lnTo>
                        <a:pt x="50114" y="32343"/>
                      </a:lnTo>
                      <a:lnTo>
                        <a:pt x="50114" y="43012"/>
                      </a:lnTo>
                      <a:lnTo>
                        <a:pt x="30175" y="43012"/>
                      </a:lnTo>
                      <a:lnTo>
                        <a:pt x="30175" y="109731"/>
                      </a:lnTo>
                      <a:lnTo>
                        <a:pt x="16038" y="109731"/>
                      </a:lnTo>
                      <a:lnTo>
                        <a:pt x="16038" y="43012"/>
                      </a:lnTo>
                      <a:lnTo>
                        <a:pt x="0" y="43012"/>
                      </a:lnTo>
                      <a:lnTo>
                        <a:pt x="0" y="32343"/>
                      </a:lnTo>
                      <a:lnTo>
                        <a:pt x="16038" y="32343"/>
                      </a:lnTo>
                      <a:lnTo>
                        <a:pt x="16038" y="21506"/>
                      </a:lnTo>
                      <a:cubicBezTo>
                        <a:pt x="16038" y="6635"/>
                        <a:pt x="26441" y="0"/>
                        <a:pt x="40011" y="0"/>
                      </a:cubicBezTo>
                      <a:lnTo>
                        <a:pt x="50114" y="0"/>
                      </a:lnTo>
                      <a:lnTo>
                        <a:pt x="50114" y="10670"/>
                      </a:lnTo>
                      <a:lnTo>
                        <a:pt x="41445" y="10670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7" name="Freihandform: Form 57">
                  <a:extLst>
                    <a:ext uri="{FF2B5EF4-FFF2-40B4-BE49-F238E27FC236}">
                      <a16:creationId xmlns:a16="http://schemas.microsoft.com/office/drawing/2014/main" id="{C06F7407-1418-9CD5-B249-8E41BCAD98CE}"/>
                    </a:ext>
                  </a:extLst>
                </p:cNvPr>
                <p:cNvSpPr/>
                <p:nvPr/>
              </p:nvSpPr>
              <p:spPr>
                <a:xfrm>
                  <a:off x="4499147" y="588719"/>
                  <a:ext cx="64818" cy="109731"/>
                </a:xfrm>
                <a:custGeom>
                  <a:avLst/>
                  <a:gdLst>
                    <a:gd name="connsiteX0" fmla="*/ 14571 w 64818"/>
                    <a:gd name="connsiteY0" fmla="*/ 96728 h 109731"/>
                    <a:gd name="connsiteX1" fmla="*/ 64818 w 64818"/>
                    <a:gd name="connsiteY1" fmla="*/ 96728 h 109731"/>
                    <a:gd name="connsiteX2" fmla="*/ 64818 w 64818"/>
                    <a:gd name="connsiteY2" fmla="*/ 109731 h 109731"/>
                    <a:gd name="connsiteX3" fmla="*/ 0 w 64818"/>
                    <a:gd name="connsiteY3" fmla="*/ 109731 h 109731"/>
                    <a:gd name="connsiteX4" fmla="*/ 0 w 64818"/>
                    <a:gd name="connsiteY4" fmla="*/ 0 h 109731"/>
                    <a:gd name="connsiteX5" fmla="*/ 14571 w 64818"/>
                    <a:gd name="connsiteY5" fmla="*/ 0 h 109731"/>
                    <a:gd name="connsiteX6" fmla="*/ 14571 w 64818"/>
                    <a:gd name="connsiteY6" fmla="*/ 96728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818" h="109731">
                      <a:moveTo>
                        <a:pt x="14571" y="96728"/>
                      </a:moveTo>
                      <a:lnTo>
                        <a:pt x="64818" y="96728"/>
                      </a:lnTo>
                      <a:lnTo>
                        <a:pt x="64818" y="109731"/>
                      </a:lnTo>
                      <a:lnTo>
                        <a:pt x="0" y="109731"/>
                      </a:lnTo>
                      <a:lnTo>
                        <a:pt x="0" y="0"/>
                      </a:lnTo>
                      <a:lnTo>
                        <a:pt x="14571" y="0"/>
                      </a:lnTo>
                      <a:lnTo>
                        <a:pt x="14571" y="96728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9" name="Freihandform: Form 58">
                  <a:extLst>
                    <a:ext uri="{FF2B5EF4-FFF2-40B4-BE49-F238E27FC236}">
                      <a16:creationId xmlns:a16="http://schemas.microsoft.com/office/drawing/2014/main" id="{723D9EC1-F377-E579-0A6F-0F4AC9FBC1C0}"/>
                    </a:ext>
                  </a:extLst>
                </p:cNvPr>
                <p:cNvSpPr/>
                <p:nvPr/>
              </p:nvSpPr>
              <p:spPr>
                <a:xfrm>
                  <a:off x="4573435" y="619427"/>
                  <a:ext cx="66852" cy="80622"/>
                </a:xfrm>
                <a:custGeom>
                  <a:avLst/>
                  <a:gdLst>
                    <a:gd name="connsiteX0" fmla="*/ 66819 w 66852"/>
                    <a:gd name="connsiteY0" fmla="*/ 29208 h 80622"/>
                    <a:gd name="connsiteX1" fmla="*/ 66819 w 66852"/>
                    <a:gd name="connsiteY1" fmla="*/ 79023 h 80622"/>
                    <a:gd name="connsiteX2" fmla="*/ 52682 w 66852"/>
                    <a:gd name="connsiteY2" fmla="*/ 79023 h 80622"/>
                    <a:gd name="connsiteX3" fmla="*/ 52682 w 66852"/>
                    <a:gd name="connsiteY3" fmla="*/ 63151 h 80622"/>
                    <a:gd name="connsiteX4" fmla="*/ 25974 w 66852"/>
                    <a:gd name="connsiteY4" fmla="*/ 80623 h 80622"/>
                    <a:gd name="connsiteX5" fmla="*/ 0 w 66852"/>
                    <a:gd name="connsiteY5" fmla="*/ 55783 h 80622"/>
                    <a:gd name="connsiteX6" fmla="*/ 31909 w 66852"/>
                    <a:gd name="connsiteY6" fmla="*/ 32809 h 80622"/>
                    <a:gd name="connsiteX7" fmla="*/ 52715 w 66852"/>
                    <a:gd name="connsiteY7" fmla="*/ 30642 h 80622"/>
                    <a:gd name="connsiteX8" fmla="*/ 52715 w 66852"/>
                    <a:gd name="connsiteY8" fmla="*/ 29042 h 80622"/>
                    <a:gd name="connsiteX9" fmla="*/ 34810 w 66852"/>
                    <a:gd name="connsiteY9" fmla="*/ 10403 h 80622"/>
                    <a:gd name="connsiteX10" fmla="*/ 16905 w 66852"/>
                    <a:gd name="connsiteY10" fmla="*/ 24407 h 80622"/>
                    <a:gd name="connsiteX11" fmla="*/ 2467 w 66852"/>
                    <a:gd name="connsiteY11" fmla="*/ 24407 h 80622"/>
                    <a:gd name="connsiteX12" fmla="*/ 34810 w 66852"/>
                    <a:gd name="connsiteY12" fmla="*/ 0 h 80622"/>
                    <a:gd name="connsiteX13" fmla="*/ 66852 w 66852"/>
                    <a:gd name="connsiteY13" fmla="*/ 29175 h 80622"/>
                    <a:gd name="connsiteX14" fmla="*/ 52682 w 66852"/>
                    <a:gd name="connsiteY14" fmla="*/ 46113 h 80622"/>
                    <a:gd name="connsiteX15" fmla="*/ 52682 w 66852"/>
                    <a:gd name="connsiteY15" fmla="*/ 40345 h 80622"/>
                    <a:gd name="connsiteX16" fmla="*/ 37244 w 66852"/>
                    <a:gd name="connsiteY16" fmla="*/ 41945 h 80622"/>
                    <a:gd name="connsiteX17" fmla="*/ 14437 w 66852"/>
                    <a:gd name="connsiteY17" fmla="*/ 55816 h 80622"/>
                    <a:gd name="connsiteX18" fmla="*/ 31176 w 66852"/>
                    <a:gd name="connsiteY18" fmla="*/ 71254 h 80622"/>
                    <a:gd name="connsiteX19" fmla="*/ 52682 w 66852"/>
                    <a:gd name="connsiteY19" fmla="*/ 46113 h 80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852" h="80622">
                      <a:moveTo>
                        <a:pt x="66819" y="29208"/>
                      </a:moveTo>
                      <a:lnTo>
                        <a:pt x="66819" y="79023"/>
                      </a:lnTo>
                      <a:lnTo>
                        <a:pt x="52682" y="79023"/>
                      </a:lnTo>
                      <a:lnTo>
                        <a:pt x="52682" y="63151"/>
                      </a:lnTo>
                      <a:cubicBezTo>
                        <a:pt x="47347" y="73988"/>
                        <a:pt x="40978" y="80623"/>
                        <a:pt x="25974" y="80623"/>
                      </a:cubicBezTo>
                      <a:cubicBezTo>
                        <a:pt x="10970" y="80623"/>
                        <a:pt x="0" y="70087"/>
                        <a:pt x="0" y="55783"/>
                      </a:cubicBezTo>
                      <a:cubicBezTo>
                        <a:pt x="0" y="37744"/>
                        <a:pt x="18038" y="34276"/>
                        <a:pt x="31909" y="32809"/>
                      </a:cubicBezTo>
                      <a:lnTo>
                        <a:pt x="52715" y="30642"/>
                      </a:lnTo>
                      <a:lnTo>
                        <a:pt x="52715" y="29042"/>
                      </a:lnTo>
                      <a:cubicBezTo>
                        <a:pt x="52715" y="18939"/>
                        <a:pt x="47080" y="10403"/>
                        <a:pt x="34810" y="10403"/>
                      </a:cubicBezTo>
                      <a:cubicBezTo>
                        <a:pt x="23973" y="10403"/>
                        <a:pt x="17905" y="17038"/>
                        <a:pt x="16905" y="24407"/>
                      </a:cubicBezTo>
                      <a:lnTo>
                        <a:pt x="2467" y="24407"/>
                      </a:lnTo>
                      <a:cubicBezTo>
                        <a:pt x="4201" y="9836"/>
                        <a:pt x="16605" y="0"/>
                        <a:pt x="34810" y="0"/>
                      </a:cubicBezTo>
                      <a:cubicBezTo>
                        <a:pt x="58350" y="0"/>
                        <a:pt x="66852" y="14738"/>
                        <a:pt x="66852" y="29175"/>
                      </a:cubicBezTo>
                      <a:close/>
                      <a:moveTo>
                        <a:pt x="52682" y="46113"/>
                      </a:moveTo>
                      <a:lnTo>
                        <a:pt x="52682" y="40345"/>
                      </a:lnTo>
                      <a:lnTo>
                        <a:pt x="37244" y="41945"/>
                      </a:lnTo>
                      <a:cubicBezTo>
                        <a:pt x="26574" y="43112"/>
                        <a:pt x="14437" y="44546"/>
                        <a:pt x="14437" y="55816"/>
                      </a:cubicBezTo>
                      <a:cubicBezTo>
                        <a:pt x="14437" y="65785"/>
                        <a:pt x="22240" y="71254"/>
                        <a:pt x="31176" y="71254"/>
                      </a:cubicBezTo>
                      <a:cubicBezTo>
                        <a:pt x="45480" y="71254"/>
                        <a:pt x="52682" y="59984"/>
                        <a:pt x="52682" y="46113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0" name="Freihandform: Form 59">
                  <a:extLst>
                    <a:ext uri="{FF2B5EF4-FFF2-40B4-BE49-F238E27FC236}">
                      <a16:creationId xmlns:a16="http://schemas.microsoft.com/office/drawing/2014/main" id="{4AB1D3D3-7367-DB99-6390-79D7F75C6FAE}"/>
                    </a:ext>
                  </a:extLst>
                </p:cNvPr>
                <p:cNvSpPr/>
                <p:nvPr/>
              </p:nvSpPr>
              <p:spPr>
                <a:xfrm>
                  <a:off x="4659892" y="588719"/>
                  <a:ext cx="74354" cy="111298"/>
                </a:xfrm>
                <a:custGeom>
                  <a:avLst/>
                  <a:gdLst>
                    <a:gd name="connsiteX0" fmla="*/ 74355 w 74354"/>
                    <a:gd name="connsiteY0" fmla="*/ 71020 h 111298"/>
                    <a:gd name="connsiteX1" fmla="*/ 41445 w 74354"/>
                    <a:gd name="connsiteY1" fmla="*/ 111298 h 111298"/>
                    <a:gd name="connsiteX2" fmla="*/ 14138 w 74354"/>
                    <a:gd name="connsiteY2" fmla="*/ 92826 h 111298"/>
                    <a:gd name="connsiteX3" fmla="*/ 14138 w 74354"/>
                    <a:gd name="connsiteY3" fmla="*/ 109731 h 111298"/>
                    <a:gd name="connsiteX4" fmla="*/ 0 w 74354"/>
                    <a:gd name="connsiteY4" fmla="*/ 109731 h 111298"/>
                    <a:gd name="connsiteX5" fmla="*/ 0 w 74354"/>
                    <a:gd name="connsiteY5" fmla="*/ 0 h 111298"/>
                    <a:gd name="connsiteX6" fmla="*/ 14138 w 74354"/>
                    <a:gd name="connsiteY6" fmla="*/ 0 h 111298"/>
                    <a:gd name="connsiteX7" fmla="*/ 14138 w 74354"/>
                    <a:gd name="connsiteY7" fmla="*/ 51115 h 111298"/>
                    <a:gd name="connsiteX8" fmla="*/ 41445 w 74354"/>
                    <a:gd name="connsiteY8" fmla="*/ 30742 h 111298"/>
                    <a:gd name="connsiteX9" fmla="*/ 74355 w 74354"/>
                    <a:gd name="connsiteY9" fmla="*/ 71020 h 111298"/>
                    <a:gd name="connsiteX10" fmla="*/ 59917 w 74354"/>
                    <a:gd name="connsiteY10" fmla="*/ 71020 h 111298"/>
                    <a:gd name="connsiteX11" fmla="*/ 36811 w 74354"/>
                    <a:gd name="connsiteY11" fmla="*/ 41145 h 111298"/>
                    <a:gd name="connsiteX12" fmla="*/ 13571 w 74354"/>
                    <a:gd name="connsiteY12" fmla="*/ 71020 h 111298"/>
                    <a:gd name="connsiteX13" fmla="*/ 36811 w 74354"/>
                    <a:gd name="connsiteY13" fmla="*/ 100895 h 111298"/>
                    <a:gd name="connsiteX14" fmla="*/ 59917 w 74354"/>
                    <a:gd name="connsiteY14" fmla="*/ 71020 h 11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354" h="111298">
                      <a:moveTo>
                        <a:pt x="74355" y="71020"/>
                      </a:moveTo>
                      <a:cubicBezTo>
                        <a:pt x="74355" y="94860"/>
                        <a:pt x="60217" y="111298"/>
                        <a:pt x="41445" y="111298"/>
                      </a:cubicBezTo>
                      <a:cubicBezTo>
                        <a:pt x="29909" y="111298"/>
                        <a:pt x="18906" y="103930"/>
                        <a:pt x="14138" y="92826"/>
                      </a:cubicBezTo>
                      <a:lnTo>
                        <a:pt x="14138" y="109731"/>
                      </a:lnTo>
                      <a:lnTo>
                        <a:pt x="0" y="109731"/>
                      </a:lnTo>
                      <a:lnTo>
                        <a:pt x="0" y="0"/>
                      </a:lnTo>
                      <a:lnTo>
                        <a:pt x="14138" y="0"/>
                      </a:lnTo>
                      <a:lnTo>
                        <a:pt x="14138" y="51115"/>
                      </a:lnTo>
                      <a:cubicBezTo>
                        <a:pt x="17738" y="40712"/>
                        <a:pt x="26974" y="30742"/>
                        <a:pt x="41445" y="30742"/>
                      </a:cubicBezTo>
                      <a:cubicBezTo>
                        <a:pt x="60084" y="30742"/>
                        <a:pt x="74355" y="47213"/>
                        <a:pt x="74355" y="71020"/>
                      </a:cubicBezTo>
                      <a:close/>
                      <a:moveTo>
                        <a:pt x="59917" y="71020"/>
                      </a:moveTo>
                      <a:cubicBezTo>
                        <a:pt x="59917" y="52815"/>
                        <a:pt x="51548" y="41145"/>
                        <a:pt x="36811" y="41145"/>
                      </a:cubicBezTo>
                      <a:cubicBezTo>
                        <a:pt x="22073" y="41145"/>
                        <a:pt x="13571" y="52848"/>
                        <a:pt x="13571" y="71020"/>
                      </a:cubicBezTo>
                      <a:cubicBezTo>
                        <a:pt x="13571" y="89192"/>
                        <a:pt x="22106" y="100895"/>
                        <a:pt x="36811" y="100895"/>
                      </a:cubicBezTo>
                      <a:cubicBezTo>
                        <a:pt x="51515" y="100895"/>
                        <a:pt x="59917" y="89192"/>
                        <a:pt x="59917" y="71020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2" name="Freihandform: Form 60">
                  <a:extLst>
                    <a:ext uri="{FF2B5EF4-FFF2-40B4-BE49-F238E27FC236}">
                      <a16:creationId xmlns:a16="http://schemas.microsoft.com/office/drawing/2014/main" id="{D1CB2C0B-18F3-81B4-4FB7-3AC352177000}"/>
                    </a:ext>
                  </a:extLst>
                </p:cNvPr>
                <p:cNvSpPr/>
                <p:nvPr/>
              </p:nvSpPr>
              <p:spPr>
                <a:xfrm>
                  <a:off x="4746017" y="619494"/>
                  <a:ext cx="73054" cy="80556"/>
                </a:xfrm>
                <a:custGeom>
                  <a:avLst/>
                  <a:gdLst>
                    <a:gd name="connsiteX0" fmla="*/ 72787 w 73054"/>
                    <a:gd name="connsiteY0" fmla="*/ 44446 h 80556"/>
                    <a:gd name="connsiteX1" fmla="*/ 14304 w 73054"/>
                    <a:gd name="connsiteY1" fmla="*/ 44446 h 80556"/>
                    <a:gd name="connsiteX2" fmla="*/ 36811 w 73054"/>
                    <a:gd name="connsiteY2" fmla="*/ 70153 h 80556"/>
                    <a:gd name="connsiteX3" fmla="*/ 56883 w 73054"/>
                    <a:gd name="connsiteY3" fmla="*/ 56283 h 80556"/>
                    <a:gd name="connsiteX4" fmla="*/ 71320 w 73054"/>
                    <a:gd name="connsiteY4" fmla="*/ 56283 h 80556"/>
                    <a:gd name="connsiteX5" fmla="*/ 36811 w 73054"/>
                    <a:gd name="connsiteY5" fmla="*/ 80556 h 80556"/>
                    <a:gd name="connsiteX6" fmla="*/ 0 w 73054"/>
                    <a:gd name="connsiteY6" fmla="*/ 40278 h 80556"/>
                    <a:gd name="connsiteX7" fmla="*/ 36677 w 73054"/>
                    <a:gd name="connsiteY7" fmla="*/ 0 h 80556"/>
                    <a:gd name="connsiteX8" fmla="*/ 73054 w 73054"/>
                    <a:gd name="connsiteY8" fmla="*/ 39145 h 80556"/>
                    <a:gd name="connsiteX9" fmla="*/ 72754 w 73054"/>
                    <a:gd name="connsiteY9" fmla="*/ 44479 h 80556"/>
                    <a:gd name="connsiteX10" fmla="*/ 14471 w 73054"/>
                    <a:gd name="connsiteY10" fmla="*/ 33776 h 80556"/>
                    <a:gd name="connsiteX11" fmla="*/ 58650 w 73054"/>
                    <a:gd name="connsiteY11" fmla="*/ 33776 h 80556"/>
                    <a:gd name="connsiteX12" fmla="*/ 36710 w 73054"/>
                    <a:gd name="connsiteY12" fmla="*/ 10370 h 80556"/>
                    <a:gd name="connsiteX13" fmla="*/ 14471 w 73054"/>
                    <a:gd name="connsiteY13" fmla="*/ 33776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054" h="80556">
                      <a:moveTo>
                        <a:pt x="72787" y="44446"/>
                      </a:moveTo>
                      <a:lnTo>
                        <a:pt x="14304" y="44446"/>
                      </a:lnTo>
                      <a:cubicBezTo>
                        <a:pt x="15471" y="61184"/>
                        <a:pt x="23974" y="70153"/>
                        <a:pt x="36811" y="70153"/>
                      </a:cubicBezTo>
                      <a:cubicBezTo>
                        <a:pt x="48080" y="70153"/>
                        <a:pt x="53982" y="64952"/>
                        <a:pt x="56883" y="56283"/>
                      </a:cubicBezTo>
                      <a:lnTo>
                        <a:pt x="71320" y="56283"/>
                      </a:lnTo>
                      <a:cubicBezTo>
                        <a:pt x="66852" y="72754"/>
                        <a:pt x="54282" y="80556"/>
                        <a:pt x="36811" y="80556"/>
                      </a:cubicBezTo>
                      <a:cubicBezTo>
                        <a:pt x="13437" y="80556"/>
                        <a:pt x="0" y="63518"/>
                        <a:pt x="0" y="40278"/>
                      </a:cubicBezTo>
                      <a:cubicBezTo>
                        <a:pt x="0" y="17038"/>
                        <a:pt x="13704" y="0"/>
                        <a:pt x="36677" y="0"/>
                      </a:cubicBezTo>
                      <a:cubicBezTo>
                        <a:pt x="58350" y="0"/>
                        <a:pt x="73054" y="15304"/>
                        <a:pt x="73054" y="39145"/>
                      </a:cubicBezTo>
                      <a:cubicBezTo>
                        <a:pt x="73054" y="40578"/>
                        <a:pt x="72921" y="42612"/>
                        <a:pt x="72754" y="44479"/>
                      </a:cubicBezTo>
                      <a:close/>
                      <a:moveTo>
                        <a:pt x="14471" y="33776"/>
                      </a:moveTo>
                      <a:lnTo>
                        <a:pt x="58650" y="33776"/>
                      </a:lnTo>
                      <a:cubicBezTo>
                        <a:pt x="57783" y="19906"/>
                        <a:pt x="49414" y="10370"/>
                        <a:pt x="36710" y="10370"/>
                      </a:cubicBezTo>
                      <a:cubicBezTo>
                        <a:pt x="24007" y="10370"/>
                        <a:pt x="16205" y="18305"/>
                        <a:pt x="14471" y="33776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4" name="Freihandform: Form 61">
                  <a:extLst>
                    <a:ext uri="{FF2B5EF4-FFF2-40B4-BE49-F238E27FC236}">
                      <a16:creationId xmlns:a16="http://schemas.microsoft.com/office/drawing/2014/main" id="{F485E301-134B-2E9C-6C12-A527A8FD9C7B}"/>
                    </a:ext>
                  </a:extLst>
                </p:cNvPr>
                <p:cNvSpPr/>
                <p:nvPr/>
              </p:nvSpPr>
              <p:spPr>
                <a:xfrm>
                  <a:off x="4834942" y="588719"/>
                  <a:ext cx="14137" cy="109731"/>
                </a:xfrm>
                <a:custGeom>
                  <a:avLst/>
                  <a:gdLst>
                    <a:gd name="connsiteX0" fmla="*/ 0 w 14137"/>
                    <a:gd name="connsiteY0" fmla="*/ 109731 h 109731"/>
                    <a:gd name="connsiteX1" fmla="*/ 0 w 14137"/>
                    <a:gd name="connsiteY1" fmla="*/ 0 h 109731"/>
                    <a:gd name="connsiteX2" fmla="*/ 14138 w 14137"/>
                    <a:gd name="connsiteY2" fmla="*/ 0 h 109731"/>
                    <a:gd name="connsiteX3" fmla="*/ 14138 w 14137"/>
                    <a:gd name="connsiteY3" fmla="*/ 109731 h 109731"/>
                    <a:gd name="connsiteX4" fmla="*/ 0 w 14137"/>
                    <a:gd name="connsiteY4" fmla="*/ 109731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37" h="109731">
                      <a:moveTo>
                        <a:pt x="0" y="109731"/>
                      </a:moveTo>
                      <a:lnTo>
                        <a:pt x="0" y="0"/>
                      </a:lnTo>
                      <a:lnTo>
                        <a:pt x="14138" y="0"/>
                      </a:lnTo>
                      <a:lnTo>
                        <a:pt x="14138" y="109731"/>
                      </a:lnTo>
                      <a:lnTo>
                        <a:pt x="0" y="109731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6" name="Freihandform: Form 62">
                  <a:extLst>
                    <a:ext uri="{FF2B5EF4-FFF2-40B4-BE49-F238E27FC236}">
                      <a16:creationId xmlns:a16="http://schemas.microsoft.com/office/drawing/2014/main" id="{68DE767F-5A12-27D0-1B3F-2CE127572956}"/>
                    </a:ext>
                  </a:extLst>
                </p:cNvPr>
                <p:cNvSpPr/>
                <p:nvPr/>
              </p:nvSpPr>
              <p:spPr>
                <a:xfrm>
                  <a:off x="4863817" y="619461"/>
                  <a:ext cx="65118" cy="80589"/>
                </a:xfrm>
                <a:custGeom>
                  <a:avLst/>
                  <a:gdLst>
                    <a:gd name="connsiteX0" fmla="*/ 33 w 65118"/>
                    <a:gd name="connsiteY0" fmla="*/ 56316 h 80589"/>
                    <a:gd name="connsiteX1" fmla="*/ 14471 w 65118"/>
                    <a:gd name="connsiteY1" fmla="*/ 56316 h 80589"/>
                    <a:gd name="connsiteX2" fmla="*/ 32809 w 65118"/>
                    <a:gd name="connsiteY2" fmla="*/ 70187 h 80589"/>
                    <a:gd name="connsiteX3" fmla="*/ 51148 w 65118"/>
                    <a:gd name="connsiteY3" fmla="*/ 58483 h 80589"/>
                    <a:gd name="connsiteX4" fmla="*/ 35543 w 65118"/>
                    <a:gd name="connsiteY4" fmla="*/ 45780 h 80589"/>
                    <a:gd name="connsiteX5" fmla="*/ 24707 w 65118"/>
                    <a:gd name="connsiteY5" fmla="*/ 43479 h 80589"/>
                    <a:gd name="connsiteX6" fmla="*/ 2034 w 65118"/>
                    <a:gd name="connsiteY6" fmla="*/ 22673 h 80589"/>
                    <a:gd name="connsiteX7" fmla="*/ 32509 w 65118"/>
                    <a:gd name="connsiteY7" fmla="*/ 0 h 80589"/>
                    <a:gd name="connsiteX8" fmla="*/ 63852 w 65118"/>
                    <a:gd name="connsiteY8" fmla="*/ 20939 h 80589"/>
                    <a:gd name="connsiteX9" fmla="*/ 49414 w 65118"/>
                    <a:gd name="connsiteY9" fmla="*/ 20939 h 80589"/>
                    <a:gd name="connsiteX10" fmla="*/ 32509 w 65118"/>
                    <a:gd name="connsiteY10" fmla="*/ 10403 h 80589"/>
                    <a:gd name="connsiteX11" fmla="*/ 16038 w 65118"/>
                    <a:gd name="connsiteY11" fmla="*/ 21239 h 80589"/>
                    <a:gd name="connsiteX12" fmla="*/ 31476 w 65118"/>
                    <a:gd name="connsiteY12" fmla="*/ 31776 h 80589"/>
                    <a:gd name="connsiteX13" fmla="*/ 42312 w 65118"/>
                    <a:gd name="connsiteY13" fmla="*/ 34076 h 80589"/>
                    <a:gd name="connsiteX14" fmla="*/ 65118 w 65118"/>
                    <a:gd name="connsiteY14" fmla="*/ 56749 h 80589"/>
                    <a:gd name="connsiteX15" fmla="*/ 32776 w 65118"/>
                    <a:gd name="connsiteY15" fmla="*/ 80590 h 80589"/>
                    <a:gd name="connsiteX16" fmla="*/ 0 w 65118"/>
                    <a:gd name="connsiteY16" fmla="*/ 56316 h 80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118" h="80589">
                      <a:moveTo>
                        <a:pt x="33" y="56316"/>
                      </a:moveTo>
                      <a:lnTo>
                        <a:pt x="14471" y="56316"/>
                      </a:lnTo>
                      <a:cubicBezTo>
                        <a:pt x="16638" y="67286"/>
                        <a:pt x="25007" y="70187"/>
                        <a:pt x="32809" y="70187"/>
                      </a:cubicBezTo>
                      <a:cubicBezTo>
                        <a:pt x="44946" y="70187"/>
                        <a:pt x="51148" y="65552"/>
                        <a:pt x="51148" y="58483"/>
                      </a:cubicBezTo>
                      <a:cubicBezTo>
                        <a:pt x="51148" y="51415"/>
                        <a:pt x="47113" y="48247"/>
                        <a:pt x="35543" y="45780"/>
                      </a:cubicBezTo>
                      <a:lnTo>
                        <a:pt x="24707" y="43479"/>
                      </a:lnTo>
                      <a:cubicBezTo>
                        <a:pt x="11270" y="40578"/>
                        <a:pt x="2034" y="34510"/>
                        <a:pt x="2034" y="22673"/>
                      </a:cubicBezTo>
                      <a:cubicBezTo>
                        <a:pt x="2034" y="8969"/>
                        <a:pt x="15604" y="0"/>
                        <a:pt x="32509" y="0"/>
                      </a:cubicBezTo>
                      <a:cubicBezTo>
                        <a:pt x="47514" y="0"/>
                        <a:pt x="60384" y="6935"/>
                        <a:pt x="63852" y="20939"/>
                      </a:cubicBezTo>
                      <a:lnTo>
                        <a:pt x="49414" y="20939"/>
                      </a:lnTo>
                      <a:cubicBezTo>
                        <a:pt x="47247" y="14137"/>
                        <a:pt x="40011" y="10403"/>
                        <a:pt x="32509" y="10403"/>
                      </a:cubicBezTo>
                      <a:cubicBezTo>
                        <a:pt x="24140" y="10403"/>
                        <a:pt x="16038" y="14304"/>
                        <a:pt x="16038" y="21239"/>
                      </a:cubicBezTo>
                      <a:cubicBezTo>
                        <a:pt x="16038" y="27441"/>
                        <a:pt x="21106" y="29608"/>
                        <a:pt x="31476" y="31776"/>
                      </a:cubicBezTo>
                      <a:lnTo>
                        <a:pt x="42312" y="34076"/>
                      </a:lnTo>
                      <a:cubicBezTo>
                        <a:pt x="58483" y="37544"/>
                        <a:pt x="65118" y="44746"/>
                        <a:pt x="65118" y="56749"/>
                      </a:cubicBezTo>
                      <a:cubicBezTo>
                        <a:pt x="65118" y="71620"/>
                        <a:pt x="51848" y="80590"/>
                        <a:pt x="32776" y="80590"/>
                      </a:cubicBezTo>
                      <a:cubicBezTo>
                        <a:pt x="15604" y="80590"/>
                        <a:pt x="2167" y="72221"/>
                        <a:pt x="0" y="56316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1" name="Grafik 4">
                <a:extLst>
                  <a:ext uri="{FF2B5EF4-FFF2-40B4-BE49-F238E27FC236}">
                    <a16:creationId xmlns:a16="http://schemas.microsoft.com/office/drawing/2014/main" id="{F3EBE339-0B7C-A020-FFE1-8F25B424EA12}"/>
                  </a:ext>
                </a:extLst>
              </p:cNvPr>
              <p:cNvGrpSpPr/>
              <p:nvPr/>
            </p:nvGrpSpPr>
            <p:grpSpPr>
              <a:xfrm>
                <a:off x="3375760" y="356386"/>
                <a:ext cx="1345083" cy="209593"/>
                <a:chOff x="3375760" y="356386"/>
                <a:chExt cx="1345083" cy="209593"/>
              </a:xfrm>
              <a:solidFill>
                <a:srgbClr val="18292E"/>
              </a:solidFill>
            </p:grpSpPr>
            <p:grpSp>
              <p:nvGrpSpPr>
                <p:cNvPr id="22" name="Grafik 4">
                  <a:extLst>
                    <a:ext uri="{FF2B5EF4-FFF2-40B4-BE49-F238E27FC236}">
                      <a16:creationId xmlns:a16="http://schemas.microsoft.com/office/drawing/2014/main" id="{15AD3C7C-828B-1E6B-5617-B74E4BA80DCE}"/>
                    </a:ext>
                  </a:extLst>
                </p:cNvPr>
                <p:cNvGrpSpPr/>
                <p:nvPr/>
              </p:nvGrpSpPr>
              <p:grpSpPr>
                <a:xfrm>
                  <a:off x="3375760" y="356386"/>
                  <a:ext cx="370172" cy="164080"/>
                  <a:chOff x="3375760" y="356386"/>
                  <a:chExt cx="370172" cy="164080"/>
                </a:xfrm>
                <a:solidFill>
                  <a:srgbClr val="18292E"/>
                </a:solidFill>
              </p:grpSpPr>
              <p:sp>
                <p:nvSpPr>
                  <p:cNvPr id="34" name="Freihandform: Form 39">
                    <a:extLst>
                      <a:ext uri="{FF2B5EF4-FFF2-40B4-BE49-F238E27FC236}">
                        <a16:creationId xmlns:a16="http://schemas.microsoft.com/office/drawing/2014/main" id="{3AAC045C-7D34-59A5-B5CE-B1321FEDF37A}"/>
                      </a:ext>
                    </a:extLst>
                  </p:cNvPr>
                  <p:cNvSpPr/>
                  <p:nvPr/>
                </p:nvSpPr>
                <p:spPr>
                  <a:xfrm>
                    <a:off x="3375760" y="356386"/>
                    <a:ext cx="115299" cy="164080"/>
                  </a:xfrm>
                  <a:custGeom>
                    <a:avLst/>
                    <a:gdLst>
                      <a:gd name="connsiteX0" fmla="*/ 0 w 115299"/>
                      <a:gd name="connsiteY0" fmla="*/ 111332 h 164080"/>
                      <a:gd name="connsiteX1" fmla="*/ 30809 w 115299"/>
                      <a:gd name="connsiteY1" fmla="*/ 111332 h 164080"/>
                      <a:gd name="connsiteX2" fmla="*/ 60451 w 115299"/>
                      <a:gd name="connsiteY2" fmla="*/ 137239 h 164080"/>
                      <a:gd name="connsiteX3" fmla="*/ 85424 w 115299"/>
                      <a:gd name="connsiteY3" fmla="*/ 118567 h 164080"/>
                      <a:gd name="connsiteX4" fmla="*/ 2567 w 115299"/>
                      <a:gd name="connsiteY4" fmla="*/ 45980 h 164080"/>
                      <a:gd name="connsiteX5" fmla="*/ 56716 w 115299"/>
                      <a:gd name="connsiteY5" fmla="*/ 0 h 164080"/>
                      <a:gd name="connsiteX6" fmla="*/ 112732 w 115299"/>
                      <a:gd name="connsiteY6" fmla="*/ 49948 h 164080"/>
                      <a:gd name="connsiteX7" fmla="*/ 81923 w 115299"/>
                      <a:gd name="connsiteY7" fmla="*/ 49948 h 164080"/>
                      <a:gd name="connsiteX8" fmla="*/ 56716 w 115299"/>
                      <a:gd name="connsiteY8" fmla="*/ 26608 h 164080"/>
                      <a:gd name="connsiteX9" fmla="*/ 32443 w 115299"/>
                      <a:gd name="connsiteY9" fmla="*/ 45980 h 164080"/>
                      <a:gd name="connsiteX10" fmla="*/ 115300 w 115299"/>
                      <a:gd name="connsiteY10" fmla="*/ 118567 h 164080"/>
                      <a:gd name="connsiteX11" fmla="*/ 60451 w 115299"/>
                      <a:gd name="connsiteY11" fmla="*/ 164080 h 164080"/>
                      <a:gd name="connsiteX12" fmla="*/ 0 w 115299"/>
                      <a:gd name="connsiteY12" fmla="*/ 111332 h 16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5299" h="164080">
                        <a:moveTo>
                          <a:pt x="0" y="111332"/>
                        </a:moveTo>
                        <a:lnTo>
                          <a:pt x="30809" y="111332"/>
                        </a:lnTo>
                        <a:cubicBezTo>
                          <a:pt x="32443" y="126269"/>
                          <a:pt x="42712" y="137239"/>
                          <a:pt x="60451" y="137239"/>
                        </a:cubicBezTo>
                        <a:cubicBezTo>
                          <a:pt x="74455" y="137239"/>
                          <a:pt x="85424" y="129537"/>
                          <a:pt x="85424" y="118567"/>
                        </a:cubicBezTo>
                        <a:cubicBezTo>
                          <a:pt x="85424" y="85658"/>
                          <a:pt x="2567" y="103396"/>
                          <a:pt x="2567" y="45980"/>
                        </a:cubicBezTo>
                        <a:cubicBezTo>
                          <a:pt x="2567" y="20539"/>
                          <a:pt x="23340" y="0"/>
                          <a:pt x="56716" y="0"/>
                        </a:cubicBezTo>
                        <a:cubicBezTo>
                          <a:pt x="94060" y="0"/>
                          <a:pt x="111799" y="26141"/>
                          <a:pt x="112732" y="49948"/>
                        </a:cubicBezTo>
                        <a:lnTo>
                          <a:pt x="81923" y="49948"/>
                        </a:lnTo>
                        <a:cubicBezTo>
                          <a:pt x="80990" y="37344"/>
                          <a:pt x="72121" y="26608"/>
                          <a:pt x="56716" y="26608"/>
                        </a:cubicBezTo>
                        <a:cubicBezTo>
                          <a:pt x="41312" y="26608"/>
                          <a:pt x="32443" y="35010"/>
                          <a:pt x="32443" y="45980"/>
                        </a:cubicBezTo>
                        <a:cubicBezTo>
                          <a:pt x="32443" y="77022"/>
                          <a:pt x="115300" y="58817"/>
                          <a:pt x="115300" y="118567"/>
                        </a:cubicBezTo>
                        <a:cubicBezTo>
                          <a:pt x="115300" y="145642"/>
                          <a:pt x="88692" y="164080"/>
                          <a:pt x="60451" y="164080"/>
                        </a:cubicBezTo>
                        <a:cubicBezTo>
                          <a:pt x="18205" y="164080"/>
                          <a:pt x="700" y="134205"/>
                          <a:pt x="0" y="111332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5" name="Freihandform: Form 40">
                    <a:extLst>
                      <a:ext uri="{FF2B5EF4-FFF2-40B4-BE49-F238E27FC236}">
                        <a16:creationId xmlns:a16="http://schemas.microsoft.com/office/drawing/2014/main" id="{9C1BF51D-92CC-3528-1272-26C3229C5A52}"/>
                      </a:ext>
                    </a:extLst>
                  </p:cNvPr>
                  <p:cNvSpPr/>
                  <p:nvPr/>
                </p:nvSpPr>
                <p:spPr>
                  <a:xfrm>
                    <a:off x="3511365" y="358720"/>
                    <a:ext cx="103862" cy="159178"/>
                  </a:xfrm>
                  <a:custGeom>
                    <a:avLst/>
                    <a:gdLst>
                      <a:gd name="connsiteX0" fmla="*/ 103863 w 103862"/>
                      <a:gd name="connsiteY0" fmla="*/ 27775 h 159178"/>
                      <a:gd name="connsiteX1" fmla="*/ 29175 w 103862"/>
                      <a:gd name="connsiteY1" fmla="*/ 27775 h 159178"/>
                      <a:gd name="connsiteX2" fmla="*/ 29175 w 103862"/>
                      <a:gd name="connsiteY2" fmla="*/ 65119 h 159178"/>
                      <a:gd name="connsiteX3" fmla="*/ 95461 w 103862"/>
                      <a:gd name="connsiteY3" fmla="*/ 65119 h 159178"/>
                      <a:gd name="connsiteX4" fmla="*/ 95461 w 103862"/>
                      <a:gd name="connsiteY4" fmla="*/ 92660 h 159178"/>
                      <a:gd name="connsiteX5" fmla="*/ 29175 w 103862"/>
                      <a:gd name="connsiteY5" fmla="*/ 92660 h 159178"/>
                      <a:gd name="connsiteX6" fmla="*/ 29175 w 103862"/>
                      <a:gd name="connsiteY6" fmla="*/ 131404 h 159178"/>
                      <a:gd name="connsiteX7" fmla="*/ 103863 w 103862"/>
                      <a:gd name="connsiteY7" fmla="*/ 131404 h 159178"/>
                      <a:gd name="connsiteX8" fmla="*/ 103863 w 103862"/>
                      <a:gd name="connsiteY8" fmla="*/ 159179 h 159178"/>
                      <a:gd name="connsiteX9" fmla="*/ 0 w 103862"/>
                      <a:gd name="connsiteY9" fmla="*/ 159179 h 159178"/>
                      <a:gd name="connsiteX10" fmla="*/ 0 w 103862"/>
                      <a:gd name="connsiteY10" fmla="*/ 0 h 159178"/>
                      <a:gd name="connsiteX11" fmla="*/ 103863 w 103862"/>
                      <a:gd name="connsiteY11" fmla="*/ 0 h 159178"/>
                      <a:gd name="connsiteX12" fmla="*/ 103863 w 103862"/>
                      <a:gd name="connsiteY12" fmla="*/ 27775 h 159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3862" h="159178">
                        <a:moveTo>
                          <a:pt x="103863" y="27775"/>
                        </a:moveTo>
                        <a:lnTo>
                          <a:pt x="29175" y="27775"/>
                        </a:lnTo>
                        <a:lnTo>
                          <a:pt x="29175" y="65119"/>
                        </a:lnTo>
                        <a:lnTo>
                          <a:pt x="95461" y="65119"/>
                        </a:lnTo>
                        <a:lnTo>
                          <a:pt x="95461" y="92660"/>
                        </a:lnTo>
                        <a:lnTo>
                          <a:pt x="29175" y="92660"/>
                        </a:lnTo>
                        <a:lnTo>
                          <a:pt x="29175" y="131404"/>
                        </a:lnTo>
                        <a:lnTo>
                          <a:pt x="103863" y="131404"/>
                        </a:lnTo>
                        <a:lnTo>
                          <a:pt x="103863" y="159179"/>
                        </a:lnTo>
                        <a:lnTo>
                          <a:pt x="0" y="159179"/>
                        </a:lnTo>
                        <a:lnTo>
                          <a:pt x="0" y="0"/>
                        </a:lnTo>
                        <a:lnTo>
                          <a:pt x="103863" y="0"/>
                        </a:lnTo>
                        <a:lnTo>
                          <a:pt x="103863" y="27775"/>
                        </a:ln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6" name="Freihandform: Form 41">
                    <a:extLst>
                      <a:ext uri="{FF2B5EF4-FFF2-40B4-BE49-F238E27FC236}">
                        <a16:creationId xmlns:a16="http://schemas.microsoft.com/office/drawing/2014/main" id="{C4325BD7-94BF-263D-46FC-E4A1D8233519}"/>
                      </a:ext>
                    </a:extLst>
                  </p:cNvPr>
                  <p:cNvSpPr/>
                  <p:nvPr/>
                </p:nvSpPr>
                <p:spPr>
                  <a:xfrm>
                    <a:off x="3630632" y="356386"/>
                    <a:ext cx="115299" cy="164080"/>
                  </a:xfrm>
                  <a:custGeom>
                    <a:avLst/>
                    <a:gdLst>
                      <a:gd name="connsiteX0" fmla="*/ 0 w 115299"/>
                      <a:gd name="connsiteY0" fmla="*/ 111332 h 164080"/>
                      <a:gd name="connsiteX1" fmla="*/ 30809 w 115299"/>
                      <a:gd name="connsiteY1" fmla="*/ 111332 h 164080"/>
                      <a:gd name="connsiteX2" fmla="*/ 60451 w 115299"/>
                      <a:gd name="connsiteY2" fmla="*/ 137239 h 164080"/>
                      <a:gd name="connsiteX3" fmla="*/ 85424 w 115299"/>
                      <a:gd name="connsiteY3" fmla="*/ 118567 h 164080"/>
                      <a:gd name="connsiteX4" fmla="*/ 2567 w 115299"/>
                      <a:gd name="connsiteY4" fmla="*/ 45980 h 164080"/>
                      <a:gd name="connsiteX5" fmla="*/ 56716 w 115299"/>
                      <a:gd name="connsiteY5" fmla="*/ 0 h 164080"/>
                      <a:gd name="connsiteX6" fmla="*/ 112732 w 115299"/>
                      <a:gd name="connsiteY6" fmla="*/ 49948 h 164080"/>
                      <a:gd name="connsiteX7" fmla="*/ 81923 w 115299"/>
                      <a:gd name="connsiteY7" fmla="*/ 49948 h 164080"/>
                      <a:gd name="connsiteX8" fmla="*/ 56716 w 115299"/>
                      <a:gd name="connsiteY8" fmla="*/ 26608 h 164080"/>
                      <a:gd name="connsiteX9" fmla="*/ 32443 w 115299"/>
                      <a:gd name="connsiteY9" fmla="*/ 45980 h 164080"/>
                      <a:gd name="connsiteX10" fmla="*/ 115299 w 115299"/>
                      <a:gd name="connsiteY10" fmla="*/ 118567 h 164080"/>
                      <a:gd name="connsiteX11" fmla="*/ 60451 w 115299"/>
                      <a:gd name="connsiteY11" fmla="*/ 164080 h 164080"/>
                      <a:gd name="connsiteX12" fmla="*/ 0 w 115299"/>
                      <a:gd name="connsiteY12" fmla="*/ 111332 h 16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5299" h="164080">
                        <a:moveTo>
                          <a:pt x="0" y="111332"/>
                        </a:moveTo>
                        <a:lnTo>
                          <a:pt x="30809" y="111332"/>
                        </a:lnTo>
                        <a:cubicBezTo>
                          <a:pt x="32443" y="126269"/>
                          <a:pt x="42712" y="137239"/>
                          <a:pt x="60451" y="137239"/>
                        </a:cubicBezTo>
                        <a:cubicBezTo>
                          <a:pt x="74455" y="137239"/>
                          <a:pt x="85424" y="129537"/>
                          <a:pt x="85424" y="118567"/>
                        </a:cubicBezTo>
                        <a:cubicBezTo>
                          <a:pt x="85424" y="85658"/>
                          <a:pt x="2567" y="103396"/>
                          <a:pt x="2567" y="45980"/>
                        </a:cubicBezTo>
                        <a:cubicBezTo>
                          <a:pt x="2567" y="20539"/>
                          <a:pt x="23340" y="0"/>
                          <a:pt x="56716" y="0"/>
                        </a:cubicBezTo>
                        <a:cubicBezTo>
                          <a:pt x="94060" y="0"/>
                          <a:pt x="111799" y="26141"/>
                          <a:pt x="112732" y="49948"/>
                        </a:cubicBezTo>
                        <a:lnTo>
                          <a:pt x="81923" y="49948"/>
                        </a:lnTo>
                        <a:cubicBezTo>
                          <a:pt x="80990" y="37344"/>
                          <a:pt x="72121" y="26608"/>
                          <a:pt x="56716" y="26608"/>
                        </a:cubicBezTo>
                        <a:cubicBezTo>
                          <a:pt x="41312" y="26608"/>
                          <a:pt x="32443" y="35010"/>
                          <a:pt x="32443" y="45980"/>
                        </a:cubicBezTo>
                        <a:cubicBezTo>
                          <a:pt x="32443" y="77022"/>
                          <a:pt x="115299" y="58817"/>
                          <a:pt x="115299" y="118567"/>
                        </a:cubicBezTo>
                        <a:cubicBezTo>
                          <a:pt x="115299" y="145642"/>
                          <a:pt x="88692" y="164080"/>
                          <a:pt x="60451" y="164080"/>
                        </a:cubicBezTo>
                        <a:cubicBezTo>
                          <a:pt x="18205" y="164080"/>
                          <a:pt x="700" y="134205"/>
                          <a:pt x="0" y="111332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" name="Grafik 4">
                  <a:extLst>
                    <a:ext uri="{FF2B5EF4-FFF2-40B4-BE49-F238E27FC236}">
                      <a16:creationId xmlns:a16="http://schemas.microsoft.com/office/drawing/2014/main" id="{40A48737-AACE-7082-5E6D-6FFF751AB9AE}"/>
                    </a:ext>
                  </a:extLst>
                </p:cNvPr>
                <p:cNvGrpSpPr/>
                <p:nvPr/>
              </p:nvGrpSpPr>
              <p:grpSpPr>
                <a:xfrm>
                  <a:off x="3794479" y="359887"/>
                  <a:ext cx="926363" cy="206092"/>
                  <a:chOff x="3794479" y="359887"/>
                  <a:chExt cx="926363" cy="206092"/>
                </a:xfrm>
                <a:solidFill>
                  <a:srgbClr val="18292E"/>
                </a:solidFill>
              </p:grpSpPr>
              <p:sp>
                <p:nvSpPr>
                  <p:cNvPr id="24" name="Freihandform: Form 31">
                    <a:extLst>
                      <a:ext uri="{FF2B5EF4-FFF2-40B4-BE49-F238E27FC236}">
                        <a16:creationId xmlns:a16="http://schemas.microsoft.com/office/drawing/2014/main" id="{067B126B-ACD3-FB72-BAB2-A3A4FD298D8B}"/>
                      </a:ext>
                    </a:extLst>
                  </p:cNvPr>
                  <p:cNvSpPr/>
                  <p:nvPr/>
                </p:nvSpPr>
                <p:spPr>
                  <a:xfrm>
                    <a:off x="3794479" y="359887"/>
                    <a:ext cx="28007" cy="158011"/>
                  </a:xfrm>
                  <a:custGeom>
                    <a:avLst/>
                    <a:gdLst>
                      <a:gd name="connsiteX0" fmla="*/ 0 w 28007"/>
                      <a:gd name="connsiteY0" fmla="*/ 14004 h 158011"/>
                      <a:gd name="connsiteX1" fmla="*/ 14004 w 28007"/>
                      <a:gd name="connsiteY1" fmla="*/ 0 h 158011"/>
                      <a:gd name="connsiteX2" fmla="*/ 28008 w 28007"/>
                      <a:gd name="connsiteY2" fmla="*/ 14004 h 158011"/>
                      <a:gd name="connsiteX3" fmla="*/ 14004 w 28007"/>
                      <a:gd name="connsiteY3" fmla="*/ 27775 h 158011"/>
                      <a:gd name="connsiteX4" fmla="*/ 0 w 28007"/>
                      <a:gd name="connsiteY4" fmla="*/ 14004 h 158011"/>
                      <a:gd name="connsiteX5" fmla="*/ 3268 w 28007"/>
                      <a:gd name="connsiteY5" fmla="*/ 158012 h 158011"/>
                      <a:gd name="connsiteX6" fmla="*/ 3268 w 28007"/>
                      <a:gd name="connsiteY6" fmla="*/ 48781 h 158011"/>
                      <a:gd name="connsiteX7" fmla="*/ 24740 w 28007"/>
                      <a:gd name="connsiteY7" fmla="*/ 48781 h 158011"/>
                      <a:gd name="connsiteX8" fmla="*/ 24740 w 28007"/>
                      <a:gd name="connsiteY8" fmla="*/ 158012 h 158011"/>
                      <a:gd name="connsiteX9" fmla="*/ 3268 w 28007"/>
                      <a:gd name="connsiteY9" fmla="*/ 158012 h 158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007" h="158011">
                        <a:moveTo>
                          <a:pt x="0" y="14004"/>
                        </a:moveTo>
                        <a:cubicBezTo>
                          <a:pt x="0" y="6068"/>
                          <a:pt x="6302" y="0"/>
                          <a:pt x="14004" y="0"/>
                        </a:cubicBezTo>
                        <a:cubicBezTo>
                          <a:pt x="21706" y="0"/>
                          <a:pt x="28008" y="6068"/>
                          <a:pt x="28008" y="14004"/>
                        </a:cubicBezTo>
                        <a:cubicBezTo>
                          <a:pt x="28008" y="21940"/>
                          <a:pt x="21706" y="27775"/>
                          <a:pt x="14004" y="27775"/>
                        </a:cubicBezTo>
                        <a:cubicBezTo>
                          <a:pt x="6302" y="27775"/>
                          <a:pt x="0" y="21706"/>
                          <a:pt x="0" y="14004"/>
                        </a:cubicBezTo>
                        <a:close/>
                        <a:moveTo>
                          <a:pt x="3268" y="158012"/>
                        </a:moveTo>
                        <a:lnTo>
                          <a:pt x="3268" y="48781"/>
                        </a:lnTo>
                        <a:lnTo>
                          <a:pt x="24740" y="48781"/>
                        </a:lnTo>
                        <a:lnTo>
                          <a:pt x="24740" y="158012"/>
                        </a:lnTo>
                        <a:lnTo>
                          <a:pt x="3268" y="158012"/>
                        </a:ln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5" name="Freihandform: Form 32">
                    <a:extLst>
                      <a:ext uri="{FF2B5EF4-FFF2-40B4-BE49-F238E27FC236}">
                        <a16:creationId xmlns:a16="http://schemas.microsoft.com/office/drawing/2014/main" id="{FFBB39B4-E196-C212-CFF4-BE20F531B281}"/>
                      </a:ext>
                    </a:extLst>
                  </p:cNvPr>
                  <p:cNvSpPr/>
                  <p:nvPr/>
                </p:nvSpPr>
                <p:spPr>
                  <a:xfrm>
                    <a:off x="3845127" y="406333"/>
                    <a:ext cx="160579" cy="111798"/>
                  </a:xfrm>
                  <a:custGeom>
                    <a:avLst/>
                    <a:gdLst>
                      <a:gd name="connsiteX0" fmla="*/ 0 w 160579"/>
                      <a:gd name="connsiteY0" fmla="*/ 111565 h 111798"/>
                      <a:gd name="connsiteX1" fmla="*/ 0 w 160579"/>
                      <a:gd name="connsiteY1" fmla="*/ 46913 h 111798"/>
                      <a:gd name="connsiteX2" fmla="*/ 44813 w 160579"/>
                      <a:gd name="connsiteY2" fmla="*/ 0 h 111798"/>
                      <a:gd name="connsiteX3" fmla="*/ 80056 w 160579"/>
                      <a:gd name="connsiteY3" fmla="*/ 19839 h 111798"/>
                      <a:gd name="connsiteX4" fmla="*/ 80523 w 160579"/>
                      <a:gd name="connsiteY4" fmla="*/ 19839 h 111798"/>
                      <a:gd name="connsiteX5" fmla="*/ 115766 w 160579"/>
                      <a:gd name="connsiteY5" fmla="*/ 0 h 111798"/>
                      <a:gd name="connsiteX6" fmla="*/ 160579 w 160579"/>
                      <a:gd name="connsiteY6" fmla="*/ 46913 h 111798"/>
                      <a:gd name="connsiteX7" fmla="*/ 160579 w 160579"/>
                      <a:gd name="connsiteY7" fmla="*/ 111565 h 111798"/>
                      <a:gd name="connsiteX8" fmla="*/ 139106 w 160579"/>
                      <a:gd name="connsiteY8" fmla="*/ 111565 h 111798"/>
                      <a:gd name="connsiteX9" fmla="*/ 139106 w 160579"/>
                      <a:gd name="connsiteY9" fmla="*/ 48547 h 111798"/>
                      <a:gd name="connsiteX10" fmla="*/ 115066 w 160579"/>
                      <a:gd name="connsiteY10" fmla="*/ 20072 h 111798"/>
                      <a:gd name="connsiteX11" fmla="*/ 91026 w 160579"/>
                      <a:gd name="connsiteY11" fmla="*/ 49014 h 111798"/>
                      <a:gd name="connsiteX12" fmla="*/ 91026 w 160579"/>
                      <a:gd name="connsiteY12" fmla="*/ 111799 h 111798"/>
                      <a:gd name="connsiteX13" fmla="*/ 69553 w 160579"/>
                      <a:gd name="connsiteY13" fmla="*/ 111799 h 111798"/>
                      <a:gd name="connsiteX14" fmla="*/ 69553 w 160579"/>
                      <a:gd name="connsiteY14" fmla="*/ 49014 h 111798"/>
                      <a:gd name="connsiteX15" fmla="*/ 45513 w 160579"/>
                      <a:gd name="connsiteY15" fmla="*/ 20072 h 111798"/>
                      <a:gd name="connsiteX16" fmla="*/ 21473 w 160579"/>
                      <a:gd name="connsiteY16" fmla="*/ 48547 h 111798"/>
                      <a:gd name="connsiteX17" fmla="*/ 21473 w 160579"/>
                      <a:gd name="connsiteY17" fmla="*/ 111565 h 111798"/>
                      <a:gd name="connsiteX18" fmla="*/ 0 w 160579"/>
                      <a:gd name="connsiteY18" fmla="*/ 111565 h 111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0579" h="111798">
                        <a:moveTo>
                          <a:pt x="0" y="111565"/>
                        </a:moveTo>
                        <a:lnTo>
                          <a:pt x="0" y="46913"/>
                        </a:lnTo>
                        <a:cubicBezTo>
                          <a:pt x="0" y="19606"/>
                          <a:pt x="17505" y="0"/>
                          <a:pt x="44813" y="0"/>
                        </a:cubicBezTo>
                        <a:cubicBezTo>
                          <a:pt x="66752" y="0"/>
                          <a:pt x="78422" y="14704"/>
                          <a:pt x="80056" y="19839"/>
                        </a:cubicBezTo>
                        <a:lnTo>
                          <a:pt x="80523" y="19839"/>
                        </a:lnTo>
                        <a:cubicBezTo>
                          <a:pt x="82157" y="14704"/>
                          <a:pt x="93827" y="0"/>
                          <a:pt x="115766" y="0"/>
                        </a:cubicBezTo>
                        <a:cubicBezTo>
                          <a:pt x="143074" y="0"/>
                          <a:pt x="160579" y="19606"/>
                          <a:pt x="160579" y="46913"/>
                        </a:cubicBezTo>
                        <a:lnTo>
                          <a:pt x="160579" y="111565"/>
                        </a:lnTo>
                        <a:lnTo>
                          <a:pt x="139106" y="111565"/>
                        </a:lnTo>
                        <a:lnTo>
                          <a:pt x="139106" y="48547"/>
                        </a:lnTo>
                        <a:cubicBezTo>
                          <a:pt x="139106" y="30809"/>
                          <a:pt x="131171" y="20072"/>
                          <a:pt x="115066" y="20072"/>
                        </a:cubicBezTo>
                        <a:cubicBezTo>
                          <a:pt x="98962" y="20072"/>
                          <a:pt x="91026" y="30809"/>
                          <a:pt x="91026" y="49014"/>
                        </a:cubicBezTo>
                        <a:lnTo>
                          <a:pt x="91026" y="111799"/>
                        </a:lnTo>
                        <a:lnTo>
                          <a:pt x="69553" y="111799"/>
                        </a:lnTo>
                        <a:lnTo>
                          <a:pt x="69553" y="49014"/>
                        </a:lnTo>
                        <a:cubicBezTo>
                          <a:pt x="69553" y="30809"/>
                          <a:pt x="61618" y="20072"/>
                          <a:pt x="45513" y="20072"/>
                        </a:cubicBezTo>
                        <a:cubicBezTo>
                          <a:pt x="29408" y="20072"/>
                          <a:pt x="21473" y="30809"/>
                          <a:pt x="21473" y="48547"/>
                        </a:cubicBezTo>
                        <a:lnTo>
                          <a:pt x="21473" y="111565"/>
                        </a:lnTo>
                        <a:lnTo>
                          <a:pt x="0" y="111565"/>
                        </a:ln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6" name="Freihandform: Form 33">
                    <a:extLst>
                      <a:ext uri="{FF2B5EF4-FFF2-40B4-BE49-F238E27FC236}">
                        <a16:creationId xmlns:a16="http://schemas.microsoft.com/office/drawing/2014/main" id="{C50CF2FE-735E-6860-6E75-C9D10ADAA65D}"/>
                      </a:ext>
                    </a:extLst>
                  </p:cNvPr>
                  <p:cNvSpPr/>
                  <p:nvPr/>
                </p:nvSpPr>
                <p:spPr>
                  <a:xfrm>
                    <a:off x="4022044" y="406333"/>
                    <a:ext cx="111798" cy="113899"/>
                  </a:xfrm>
                  <a:custGeom>
                    <a:avLst/>
                    <a:gdLst>
                      <a:gd name="connsiteX0" fmla="*/ 92893 w 111798"/>
                      <a:gd name="connsiteY0" fmla="*/ 2334 h 113899"/>
                      <a:gd name="connsiteX1" fmla="*/ 111799 w 111798"/>
                      <a:gd name="connsiteY1" fmla="*/ 2334 h 113899"/>
                      <a:gd name="connsiteX2" fmla="*/ 111799 w 111798"/>
                      <a:gd name="connsiteY2" fmla="*/ 111565 h 113899"/>
                      <a:gd name="connsiteX3" fmla="*/ 92893 w 111798"/>
                      <a:gd name="connsiteY3" fmla="*/ 111565 h 113899"/>
                      <a:gd name="connsiteX4" fmla="*/ 91026 w 111798"/>
                      <a:gd name="connsiteY4" fmla="*/ 94760 h 113899"/>
                      <a:gd name="connsiteX5" fmla="*/ 52982 w 111798"/>
                      <a:gd name="connsiteY5" fmla="*/ 113899 h 113899"/>
                      <a:gd name="connsiteX6" fmla="*/ 0 w 111798"/>
                      <a:gd name="connsiteY6" fmla="*/ 56950 h 113899"/>
                      <a:gd name="connsiteX7" fmla="*/ 52982 w 111798"/>
                      <a:gd name="connsiteY7" fmla="*/ 0 h 113899"/>
                      <a:gd name="connsiteX8" fmla="*/ 91026 w 111798"/>
                      <a:gd name="connsiteY8" fmla="*/ 19139 h 113899"/>
                      <a:gd name="connsiteX9" fmla="*/ 92893 w 111798"/>
                      <a:gd name="connsiteY9" fmla="*/ 2334 h 113899"/>
                      <a:gd name="connsiteX10" fmla="*/ 91026 w 111798"/>
                      <a:gd name="connsiteY10" fmla="*/ 56950 h 113899"/>
                      <a:gd name="connsiteX11" fmla="*/ 56483 w 111798"/>
                      <a:gd name="connsiteY11" fmla="*/ 19606 h 113899"/>
                      <a:gd name="connsiteX12" fmla="*/ 21473 w 111798"/>
                      <a:gd name="connsiteY12" fmla="*/ 56950 h 113899"/>
                      <a:gd name="connsiteX13" fmla="*/ 56483 w 111798"/>
                      <a:gd name="connsiteY13" fmla="*/ 94294 h 113899"/>
                      <a:gd name="connsiteX14" fmla="*/ 91026 w 111798"/>
                      <a:gd name="connsiteY14" fmla="*/ 56950 h 1138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1798" h="113899">
                        <a:moveTo>
                          <a:pt x="92893" y="2334"/>
                        </a:moveTo>
                        <a:lnTo>
                          <a:pt x="111799" y="2334"/>
                        </a:lnTo>
                        <a:lnTo>
                          <a:pt x="111799" y="111565"/>
                        </a:lnTo>
                        <a:lnTo>
                          <a:pt x="92893" y="111565"/>
                        </a:lnTo>
                        <a:lnTo>
                          <a:pt x="91026" y="94760"/>
                        </a:lnTo>
                        <a:cubicBezTo>
                          <a:pt x="82857" y="107364"/>
                          <a:pt x="67919" y="113899"/>
                          <a:pt x="52982" y="113899"/>
                        </a:cubicBezTo>
                        <a:cubicBezTo>
                          <a:pt x="25207" y="113899"/>
                          <a:pt x="0" y="93127"/>
                          <a:pt x="0" y="56950"/>
                        </a:cubicBezTo>
                        <a:cubicBezTo>
                          <a:pt x="0" y="20773"/>
                          <a:pt x="25207" y="0"/>
                          <a:pt x="52982" y="0"/>
                        </a:cubicBezTo>
                        <a:cubicBezTo>
                          <a:pt x="67919" y="0"/>
                          <a:pt x="82857" y="6535"/>
                          <a:pt x="91026" y="19139"/>
                        </a:cubicBezTo>
                        <a:lnTo>
                          <a:pt x="92893" y="2334"/>
                        </a:lnTo>
                        <a:close/>
                        <a:moveTo>
                          <a:pt x="91026" y="56950"/>
                        </a:moveTo>
                        <a:cubicBezTo>
                          <a:pt x="91026" y="33843"/>
                          <a:pt x="74221" y="19606"/>
                          <a:pt x="56483" y="19606"/>
                        </a:cubicBezTo>
                        <a:cubicBezTo>
                          <a:pt x="38744" y="19606"/>
                          <a:pt x="21473" y="33143"/>
                          <a:pt x="21473" y="56950"/>
                        </a:cubicBezTo>
                        <a:cubicBezTo>
                          <a:pt x="21473" y="80756"/>
                          <a:pt x="38278" y="94294"/>
                          <a:pt x="56483" y="94294"/>
                        </a:cubicBezTo>
                        <a:cubicBezTo>
                          <a:pt x="74688" y="94294"/>
                          <a:pt x="91026" y="80056"/>
                          <a:pt x="91026" y="56950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7" name="Freihandform: Form 34">
                    <a:extLst>
                      <a:ext uri="{FF2B5EF4-FFF2-40B4-BE49-F238E27FC236}">
                        <a16:creationId xmlns:a16="http://schemas.microsoft.com/office/drawing/2014/main" id="{6B739CB0-F9B6-FB7E-24A1-4A6AFDB78FEC}"/>
                      </a:ext>
                    </a:extLst>
                  </p:cNvPr>
                  <p:cNvSpPr/>
                  <p:nvPr/>
                </p:nvSpPr>
                <p:spPr>
                  <a:xfrm>
                    <a:off x="4152748" y="406333"/>
                    <a:ext cx="111798" cy="159645"/>
                  </a:xfrm>
                  <a:custGeom>
                    <a:avLst/>
                    <a:gdLst>
                      <a:gd name="connsiteX0" fmla="*/ 92893 w 111798"/>
                      <a:gd name="connsiteY0" fmla="*/ 2334 h 159645"/>
                      <a:gd name="connsiteX1" fmla="*/ 111799 w 111798"/>
                      <a:gd name="connsiteY1" fmla="*/ 2334 h 159645"/>
                      <a:gd name="connsiteX2" fmla="*/ 111799 w 111798"/>
                      <a:gd name="connsiteY2" fmla="*/ 107831 h 159645"/>
                      <a:gd name="connsiteX3" fmla="*/ 59050 w 111798"/>
                      <a:gd name="connsiteY3" fmla="*/ 159645 h 159645"/>
                      <a:gd name="connsiteX4" fmla="*/ 3734 w 111798"/>
                      <a:gd name="connsiteY4" fmla="*/ 119734 h 159645"/>
                      <a:gd name="connsiteX5" fmla="*/ 26374 w 111798"/>
                      <a:gd name="connsiteY5" fmla="*/ 119734 h 159645"/>
                      <a:gd name="connsiteX6" fmla="*/ 59050 w 111798"/>
                      <a:gd name="connsiteY6" fmla="*/ 140040 h 159645"/>
                      <a:gd name="connsiteX7" fmla="*/ 90326 w 111798"/>
                      <a:gd name="connsiteY7" fmla="*/ 107831 h 159645"/>
                      <a:gd name="connsiteX8" fmla="*/ 90326 w 111798"/>
                      <a:gd name="connsiteY8" fmla="*/ 94994 h 159645"/>
                      <a:gd name="connsiteX9" fmla="*/ 52982 w 111798"/>
                      <a:gd name="connsiteY9" fmla="*/ 112966 h 159645"/>
                      <a:gd name="connsiteX10" fmla="*/ 0 w 111798"/>
                      <a:gd name="connsiteY10" fmla="*/ 56483 h 159645"/>
                      <a:gd name="connsiteX11" fmla="*/ 52982 w 111798"/>
                      <a:gd name="connsiteY11" fmla="*/ 0 h 159645"/>
                      <a:gd name="connsiteX12" fmla="*/ 91026 w 111798"/>
                      <a:gd name="connsiteY12" fmla="*/ 18905 h 159645"/>
                      <a:gd name="connsiteX13" fmla="*/ 92893 w 111798"/>
                      <a:gd name="connsiteY13" fmla="*/ 2334 h 159645"/>
                      <a:gd name="connsiteX14" fmla="*/ 91026 w 111798"/>
                      <a:gd name="connsiteY14" fmla="*/ 56483 h 159645"/>
                      <a:gd name="connsiteX15" fmla="*/ 56483 w 111798"/>
                      <a:gd name="connsiteY15" fmla="*/ 19606 h 159645"/>
                      <a:gd name="connsiteX16" fmla="*/ 21473 w 111798"/>
                      <a:gd name="connsiteY16" fmla="*/ 56483 h 159645"/>
                      <a:gd name="connsiteX17" fmla="*/ 56483 w 111798"/>
                      <a:gd name="connsiteY17" fmla="*/ 93360 h 159645"/>
                      <a:gd name="connsiteX18" fmla="*/ 91026 w 111798"/>
                      <a:gd name="connsiteY18" fmla="*/ 56483 h 159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1798" h="159645">
                        <a:moveTo>
                          <a:pt x="92893" y="2334"/>
                        </a:moveTo>
                        <a:lnTo>
                          <a:pt x="111799" y="2334"/>
                        </a:lnTo>
                        <a:lnTo>
                          <a:pt x="111799" y="107831"/>
                        </a:lnTo>
                        <a:cubicBezTo>
                          <a:pt x="111799" y="144941"/>
                          <a:pt x="84024" y="159645"/>
                          <a:pt x="59050" y="159645"/>
                        </a:cubicBezTo>
                        <a:cubicBezTo>
                          <a:pt x="28475" y="159645"/>
                          <a:pt x="8169" y="145408"/>
                          <a:pt x="3734" y="119734"/>
                        </a:cubicBezTo>
                        <a:lnTo>
                          <a:pt x="26374" y="119734"/>
                        </a:lnTo>
                        <a:cubicBezTo>
                          <a:pt x="29642" y="132805"/>
                          <a:pt x="42245" y="140040"/>
                          <a:pt x="59050" y="140040"/>
                        </a:cubicBezTo>
                        <a:cubicBezTo>
                          <a:pt x="75855" y="140040"/>
                          <a:pt x="90326" y="130237"/>
                          <a:pt x="90326" y="107831"/>
                        </a:cubicBezTo>
                        <a:lnTo>
                          <a:pt x="90326" y="94994"/>
                        </a:lnTo>
                        <a:cubicBezTo>
                          <a:pt x="81923" y="106897"/>
                          <a:pt x="67686" y="112966"/>
                          <a:pt x="52982" y="112966"/>
                        </a:cubicBezTo>
                        <a:cubicBezTo>
                          <a:pt x="25207" y="112966"/>
                          <a:pt x="0" y="92426"/>
                          <a:pt x="0" y="56483"/>
                        </a:cubicBezTo>
                        <a:cubicBezTo>
                          <a:pt x="0" y="20539"/>
                          <a:pt x="25207" y="0"/>
                          <a:pt x="52982" y="0"/>
                        </a:cubicBezTo>
                        <a:cubicBezTo>
                          <a:pt x="67919" y="0"/>
                          <a:pt x="82857" y="6535"/>
                          <a:pt x="91026" y="18905"/>
                        </a:cubicBezTo>
                        <a:lnTo>
                          <a:pt x="92893" y="2334"/>
                        </a:lnTo>
                        <a:close/>
                        <a:moveTo>
                          <a:pt x="91026" y="56483"/>
                        </a:moveTo>
                        <a:cubicBezTo>
                          <a:pt x="91026" y="33610"/>
                          <a:pt x="74221" y="19606"/>
                          <a:pt x="56483" y="19606"/>
                        </a:cubicBezTo>
                        <a:cubicBezTo>
                          <a:pt x="38744" y="19606"/>
                          <a:pt x="21473" y="32909"/>
                          <a:pt x="21473" y="56483"/>
                        </a:cubicBezTo>
                        <a:cubicBezTo>
                          <a:pt x="21473" y="80056"/>
                          <a:pt x="38278" y="93360"/>
                          <a:pt x="56483" y="93360"/>
                        </a:cubicBezTo>
                        <a:cubicBezTo>
                          <a:pt x="74688" y="93360"/>
                          <a:pt x="91026" y="79356"/>
                          <a:pt x="91026" y="56483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8" name="Freihandform: Form 35">
                    <a:extLst>
                      <a:ext uri="{FF2B5EF4-FFF2-40B4-BE49-F238E27FC236}">
                        <a16:creationId xmlns:a16="http://schemas.microsoft.com/office/drawing/2014/main" id="{57B77ACD-3BB0-D030-5BCC-E9F543A407D7}"/>
                      </a:ext>
                    </a:extLst>
                  </p:cNvPr>
                  <p:cNvSpPr/>
                  <p:nvPr/>
                </p:nvSpPr>
                <p:spPr>
                  <a:xfrm>
                    <a:off x="4279951" y="406333"/>
                    <a:ext cx="112965" cy="113899"/>
                  </a:xfrm>
                  <a:custGeom>
                    <a:avLst/>
                    <a:gdLst>
                      <a:gd name="connsiteX0" fmla="*/ 0 w 112965"/>
                      <a:gd name="connsiteY0" fmla="*/ 56950 h 113899"/>
                      <a:gd name="connsiteX1" fmla="*/ 56483 w 112965"/>
                      <a:gd name="connsiteY1" fmla="*/ 0 h 113899"/>
                      <a:gd name="connsiteX2" fmla="*/ 112966 w 112965"/>
                      <a:gd name="connsiteY2" fmla="*/ 56950 h 113899"/>
                      <a:gd name="connsiteX3" fmla="*/ 56483 w 112965"/>
                      <a:gd name="connsiteY3" fmla="*/ 113899 h 113899"/>
                      <a:gd name="connsiteX4" fmla="*/ 0 w 112965"/>
                      <a:gd name="connsiteY4" fmla="*/ 56950 h 113899"/>
                      <a:gd name="connsiteX5" fmla="*/ 91493 w 112965"/>
                      <a:gd name="connsiteY5" fmla="*/ 56950 h 113899"/>
                      <a:gd name="connsiteX6" fmla="*/ 56483 w 112965"/>
                      <a:gd name="connsiteY6" fmla="*/ 19606 h 113899"/>
                      <a:gd name="connsiteX7" fmla="*/ 21473 w 112965"/>
                      <a:gd name="connsiteY7" fmla="*/ 56950 h 113899"/>
                      <a:gd name="connsiteX8" fmla="*/ 56483 w 112965"/>
                      <a:gd name="connsiteY8" fmla="*/ 94294 h 113899"/>
                      <a:gd name="connsiteX9" fmla="*/ 91493 w 112965"/>
                      <a:gd name="connsiteY9" fmla="*/ 56950 h 1138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2965" h="113899">
                        <a:moveTo>
                          <a:pt x="0" y="56950"/>
                        </a:moveTo>
                        <a:cubicBezTo>
                          <a:pt x="0" y="24974"/>
                          <a:pt x="24274" y="0"/>
                          <a:pt x="56483" y="0"/>
                        </a:cubicBezTo>
                        <a:cubicBezTo>
                          <a:pt x="88692" y="0"/>
                          <a:pt x="112966" y="24974"/>
                          <a:pt x="112966" y="56950"/>
                        </a:cubicBezTo>
                        <a:cubicBezTo>
                          <a:pt x="112966" y="88925"/>
                          <a:pt x="88692" y="113899"/>
                          <a:pt x="56483" y="113899"/>
                        </a:cubicBezTo>
                        <a:cubicBezTo>
                          <a:pt x="24274" y="113899"/>
                          <a:pt x="0" y="88925"/>
                          <a:pt x="0" y="56950"/>
                        </a:cubicBezTo>
                        <a:close/>
                        <a:moveTo>
                          <a:pt x="91493" y="56950"/>
                        </a:moveTo>
                        <a:cubicBezTo>
                          <a:pt x="91493" y="35243"/>
                          <a:pt x="76555" y="19606"/>
                          <a:pt x="56483" y="19606"/>
                        </a:cubicBezTo>
                        <a:cubicBezTo>
                          <a:pt x="36410" y="19606"/>
                          <a:pt x="21473" y="35243"/>
                          <a:pt x="21473" y="56950"/>
                        </a:cubicBezTo>
                        <a:cubicBezTo>
                          <a:pt x="21473" y="78656"/>
                          <a:pt x="36410" y="94294"/>
                          <a:pt x="56483" y="94294"/>
                        </a:cubicBezTo>
                        <a:cubicBezTo>
                          <a:pt x="76555" y="94294"/>
                          <a:pt x="91493" y="78656"/>
                          <a:pt x="91493" y="56950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9" name="Freihandform: Form 36">
                    <a:extLst>
                      <a:ext uri="{FF2B5EF4-FFF2-40B4-BE49-F238E27FC236}">
                        <a16:creationId xmlns:a16="http://schemas.microsoft.com/office/drawing/2014/main" id="{FCCAE5E8-49D1-D6FB-2E99-5C43C86CE172}"/>
                      </a:ext>
                    </a:extLst>
                  </p:cNvPr>
                  <p:cNvSpPr/>
                  <p:nvPr/>
                </p:nvSpPr>
                <p:spPr>
                  <a:xfrm>
                    <a:off x="4397118" y="372023"/>
                    <a:ext cx="72820" cy="147275"/>
                  </a:xfrm>
                  <a:custGeom>
                    <a:avLst/>
                    <a:gdLst>
                      <a:gd name="connsiteX0" fmla="*/ 72821 w 72820"/>
                      <a:gd name="connsiteY0" fmla="*/ 54849 h 147275"/>
                      <a:gd name="connsiteX1" fmla="*/ 41078 w 72820"/>
                      <a:gd name="connsiteY1" fmla="*/ 54849 h 147275"/>
                      <a:gd name="connsiteX2" fmla="*/ 41078 w 72820"/>
                      <a:gd name="connsiteY2" fmla="*/ 108064 h 147275"/>
                      <a:gd name="connsiteX3" fmla="*/ 63018 w 72820"/>
                      <a:gd name="connsiteY3" fmla="*/ 127903 h 147275"/>
                      <a:gd name="connsiteX4" fmla="*/ 71187 w 72820"/>
                      <a:gd name="connsiteY4" fmla="*/ 127670 h 147275"/>
                      <a:gd name="connsiteX5" fmla="*/ 71187 w 72820"/>
                      <a:gd name="connsiteY5" fmla="*/ 145642 h 147275"/>
                      <a:gd name="connsiteX6" fmla="*/ 57183 w 72820"/>
                      <a:gd name="connsiteY6" fmla="*/ 147275 h 147275"/>
                      <a:gd name="connsiteX7" fmla="*/ 19606 w 72820"/>
                      <a:gd name="connsiteY7" fmla="*/ 110632 h 147275"/>
                      <a:gd name="connsiteX8" fmla="*/ 19372 w 72820"/>
                      <a:gd name="connsiteY8" fmla="*/ 54849 h 147275"/>
                      <a:gd name="connsiteX9" fmla="*/ 0 w 72820"/>
                      <a:gd name="connsiteY9" fmla="*/ 54849 h 147275"/>
                      <a:gd name="connsiteX10" fmla="*/ 0 w 72820"/>
                      <a:gd name="connsiteY10" fmla="*/ 36644 h 147275"/>
                      <a:gd name="connsiteX11" fmla="*/ 19372 w 72820"/>
                      <a:gd name="connsiteY11" fmla="*/ 36644 h 147275"/>
                      <a:gd name="connsiteX12" fmla="*/ 19372 w 72820"/>
                      <a:gd name="connsiteY12" fmla="*/ 0 h 147275"/>
                      <a:gd name="connsiteX13" fmla="*/ 41078 w 72820"/>
                      <a:gd name="connsiteY13" fmla="*/ 0 h 147275"/>
                      <a:gd name="connsiteX14" fmla="*/ 41078 w 72820"/>
                      <a:gd name="connsiteY14" fmla="*/ 36644 h 147275"/>
                      <a:gd name="connsiteX15" fmla="*/ 72821 w 72820"/>
                      <a:gd name="connsiteY15" fmla="*/ 36644 h 147275"/>
                      <a:gd name="connsiteX16" fmla="*/ 72821 w 72820"/>
                      <a:gd name="connsiteY16" fmla="*/ 54849 h 14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2820" h="147275">
                        <a:moveTo>
                          <a:pt x="72821" y="54849"/>
                        </a:moveTo>
                        <a:lnTo>
                          <a:pt x="41078" y="54849"/>
                        </a:lnTo>
                        <a:lnTo>
                          <a:pt x="41078" y="108064"/>
                        </a:lnTo>
                        <a:cubicBezTo>
                          <a:pt x="41078" y="123469"/>
                          <a:pt x="48314" y="127903"/>
                          <a:pt x="63018" y="127903"/>
                        </a:cubicBezTo>
                        <a:cubicBezTo>
                          <a:pt x="64418" y="127903"/>
                          <a:pt x="66286" y="127903"/>
                          <a:pt x="71187" y="127670"/>
                        </a:cubicBezTo>
                        <a:lnTo>
                          <a:pt x="71187" y="145642"/>
                        </a:lnTo>
                        <a:cubicBezTo>
                          <a:pt x="66286" y="146808"/>
                          <a:pt x="61618" y="147275"/>
                          <a:pt x="57183" y="147275"/>
                        </a:cubicBezTo>
                        <a:cubicBezTo>
                          <a:pt x="35944" y="147275"/>
                          <a:pt x="19606" y="133972"/>
                          <a:pt x="19606" y="110632"/>
                        </a:cubicBezTo>
                        <a:lnTo>
                          <a:pt x="19372" y="54849"/>
                        </a:lnTo>
                        <a:lnTo>
                          <a:pt x="0" y="54849"/>
                        </a:lnTo>
                        <a:lnTo>
                          <a:pt x="0" y="36644"/>
                        </a:lnTo>
                        <a:lnTo>
                          <a:pt x="19372" y="36644"/>
                        </a:lnTo>
                        <a:lnTo>
                          <a:pt x="19372" y="0"/>
                        </a:lnTo>
                        <a:lnTo>
                          <a:pt x="41078" y="0"/>
                        </a:lnTo>
                        <a:lnTo>
                          <a:pt x="41078" y="36644"/>
                        </a:lnTo>
                        <a:lnTo>
                          <a:pt x="72821" y="36644"/>
                        </a:lnTo>
                        <a:lnTo>
                          <a:pt x="72821" y="54849"/>
                        </a:ln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0" name="Freihandform: Form 37">
                    <a:extLst>
                      <a:ext uri="{FF2B5EF4-FFF2-40B4-BE49-F238E27FC236}">
                        <a16:creationId xmlns:a16="http://schemas.microsoft.com/office/drawing/2014/main" id="{07DA1598-7155-A00D-6E81-33B1EC950FEF}"/>
                      </a:ext>
                    </a:extLst>
                  </p:cNvPr>
                  <p:cNvSpPr/>
                  <p:nvPr/>
                </p:nvSpPr>
                <p:spPr>
                  <a:xfrm>
                    <a:off x="4478341" y="406333"/>
                    <a:ext cx="111798" cy="113899"/>
                  </a:xfrm>
                  <a:custGeom>
                    <a:avLst/>
                    <a:gdLst>
                      <a:gd name="connsiteX0" fmla="*/ 92893 w 111798"/>
                      <a:gd name="connsiteY0" fmla="*/ 2334 h 113899"/>
                      <a:gd name="connsiteX1" fmla="*/ 111799 w 111798"/>
                      <a:gd name="connsiteY1" fmla="*/ 2334 h 113899"/>
                      <a:gd name="connsiteX2" fmla="*/ 111799 w 111798"/>
                      <a:gd name="connsiteY2" fmla="*/ 111565 h 113899"/>
                      <a:gd name="connsiteX3" fmla="*/ 92893 w 111798"/>
                      <a:gd name="connsiteY3" fmla="*/ 111565 h 113899"/>
                      <a:gd name="connsiteX4" fmla="*/ 91026 w 111798"/>
                      <a:gd name="connsiteY4" fmla="*/ 94760 h 113899"/>
                      <a:gd name="connsiteX5" fmla="*/ 52982 w 111798"/>
                      <a:gd name="connsiteY5" fmla="*/ 113899 h 113899"/>
                      <a:gd name="connsiteX6" fmla="*/ 0 w 111798"/>
                      <a:gd name="connsiteY6" fmla="*/ 56950 h 113899"/>
                      <a:gd name="connsiteX7" fmla="*/ 52982 w 111798"/>
                      <a:gd name="connsiteY7" fmla="*/ 0 h 113899"/>
                      <a:gd name="connsiteX8" fmla="*/ 91026 w 111798"/>
                      <a:gd name="connsiteY8" fmla="*/ 19139 h 113899"/>
                      <a:gd name="connsiteX9" fmla="*/ 92893 w 111798"/>
                      <a:gd name="connsiteY9" fmla="*/ 2334 h 113899"/>
                      <a:gd name="connsiteX10" fmla="*/ 91026 w 111798"/>
                      <a:gd name="connsiteY10" fmla="*/ 56950 h 113899"/>
                      <a:gd name="connsiteX11" fmla="*/ 56483 w 111798"/>
                      <a:gd name="connsiteY11" fmla="*/ 19606 h 113899"/>
                      <a:gd name="connsiteX12" fmla="*/ 21473 w 111798"/>
                      <a:gd name="connsiteY12" fmla="*/ 56950 h 113899"/>
                      <a:gd name="connsiteX13" fmla="*/ 56483 w 111798"/>
                      <a:gd name="connsiteY13" fmla="*/ 94294 h 113899"/>
                      <a:gd name="connsiteX14" fmla="*/ 91026 w 111798"/>
                      <a:gd name="connsiteY14" fmla="*/ 56950 h 1138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1798" h="113899">
                        <a:moveTo>
                          <a:pt x="92893" y="2334"/>
                        </a:moveTo>
                        <a:lnTo>
                          <a:pt x="111799" y="2334"/>
                        </a:lnTo>
                        <a:lnTo>
                          <a:pt x="111799" y="111565"/>
                        </a:lnTo>
                        <a:lnTo>
                          <a:pt x="92893" y="111565"/>
                        </a:lnTo>
                        <a:lnTo>
                          <a:pt x="91026" y="94760"/>
                        </a:lnTo>
                        <a:cubicBezTo>
                          <a:pt x="82857" y="107364"/>
                          <a:pt x="67919" y="113899"/>
                          <a:pt x="52982" y="113899"/>
                        </a:cubicBezTo>
                        <a:cubicBezTo>
                          <a:pt x="25207" y="113899"/>
                          <a:pt x="0" y="93127"/>
                          <a:pt x="0" y="56950"/>
                        </a:cubicBezTo>
                        <a:cubicBezTo>
                          <a:pt x="0" y="20773"/>
                          <a:pt x="25207" y="0"/>
                          <a:pt x="52982" y="0"/>
                        </a:cubicBezTo>
                        <a:cubicBezTo>
                          <a:pt x="67919" y="0"/>
                          <a:pt x="82857" y="6535"/>
                          <a:pt x="91026" y="19139"/>
                        </a:cubicBezTo>
                        <a:lnTo>
                          <a:pt x="92893" y="2334"/>
                        </a:lnTo>
                        <a:close/>
                        <a:moveTo>
                          <a:pt x="91026" y="56950"/>
                        </a:moveTo>
                        <a:cubicBezTo>
                          <a:pt x="91026" y="33843"/>
                          <a:pt x="74221" y="19606"/>
                          <a:pt x="56483" y="19606"/>
                        </a:cubicBezTo>
                        <a:cubicBezTo>
                          <a:pt x="38744" y="19606"/>
                          <a:pt x="21473" y="33143"/>
                          <a:pt x="21473" y="56950"/>
                        </a:cubicBezTo>
                        <a:cubicBezTo>
                          <a:pt x="21473" y="80756"/>
                          <a:pt x="38278" y="94294"/>
                          <a:pt x="56483" y="94294"/>
                        </a:cubicBezTo>
                        <a:cubicBezTo>
                          <a:pt x="74688" y="94294"/>
                          <a:pt x="91026" y="80056"/>
                          <a:pt x="91026" y="56950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3" name="Freihandform: Form 38">
                    <a:extLst>
                      <a:ext uri="{FF2B5EF4-FFF2-40B4-BE49-F238E27FC236}">
                        <a16:creationId xmlns:a16="http://schemas.microsoft.com/office/drawing/2014/main" id="{DEA52333-5ED5-409E-01E3-6DE2EE7C62F0}"/>
                      </a:ext>
                    </a:extLst>
                  </p:cNvPr>
                  <p:cNvSpPr/>
                  <p:nvPr/>
                </p:nvSpPr>
                <p:spPr>
                  <a:xfrm>
                    <a:off x="4609045" y="406333"/>
                    <a:ext cx="111798" cy="159645"/>
                  </a:xfrm>
                  <a:custGeom>
                    <a:avLst/>
                    <a:gdLst>
                      <a:gd name="connsiteX0" fmla="*/ 92893 w 111798"/>
                      <a:gd name="connsiteY0" fmla="*/ 2334 h 159645"/>
                      <a:gd name="connsiteX1" fmla="*/ 111799 w 111798"/>
                      <a:gd name="connsiteY1" fmla="*/ 2334 h 159645"/>
                      <a:gd name="connsiteX2" fmla="*/ 111799 w 111798"/>
                      <a:gd name="connsiteY2" fmla="*/ 107831 h 159645"/>
                      <a:gd name="connsiteX3" fmla="*/ 59050 w 111798"/>
                      <a:gd name="connsiteY3" fmla="*/ 159645 h 159645"/>
                      <a:gd name="connsiteX4" fmla="*/ 3735 w 111798"/>
                      <a:gd name="connsiteY4" fmla="*/ 119734 h 159645"/>
                      <a:gd name="connsiteX5" fmla="*/ 26374 w 111798"/>
                      <a:gd name="connsiteY5" fmla="*/ 119734 h 159645"/>
                      <a:gd name="connsiteX6" fmla="*/ 59050 w 111798"/>
                      <a:gd name="connsiteY6" fmla="*/ 140040 h 159645"/>
                      <a:gd name="connsiteX7" fmla="*/ 90326 w 111798"/>
                      <a:gd name="connsiteY7" fmla="*/ 107831 h 159645"/>
                      <a:gd name="connsiteX8" fmla="*/ 90326 w 111798"/>
                      <a:gd name="connsiteY8" fmla="*/ 94994 h 159645"/>
                      <a:gd name="connsiteX9" fmla="*/ 52982 w 111798"/>
                      <a:gd name="connsiteY9" fmla="*/ 112966 h 159645"/>
                      <a:gd name="connsiteX10" fmla="*/ 0 w 111798"/>
                      <a:gd name="connsiteY10" fmla="*/ 56483 h 159645"/>
                      <a:gd name="connsiteX11" fmla="*/ 52982 w 111798"/>
                      <a:gd name="connsiteY11" fmla="*/ 0 h 159645"/>
                      <a:gd name="connsiteX12" fmla="*/ 91026 w 111798"/>
                      <a:gd name="connsiteY12" fmla="*/ 18905 h 159645"/>
                      <a:gd name="connsiteX13" fmla="*/ 92893 w 111798"/>
                      <a:gd name="connsiteY13" fmla="*/ 2334 h 159645"/>
                      <a:gd name="connsiteX14" fmla="*/ 91026 w 111798"/>
                      <a:gd name="connsiteY14" fmla="*/ 56483 h 159645"/>
                      <a:gd name="connsiteX15" fmla="*/ 56483 w 111798"/>
                      <a:gd name="connsiteY15" fmla="*/ 19606 h 159645"/>
                      <a:gd name="connsiteX16" fmla="*/ 21473 w 111798"/>
                      <a:gd name="connsiteY16" fmla="*/ 56483 h 159645"/>
                      <a:gd name="connsiteX17" fmla="*/ 56483 w 111798"/>
                      <a:gd name="connsiteY17" fmla="*/ 93360 h 159645"/>
                      <a:gd name="connsiteX18" fmla="*/ 91026 w 111798"/>
                      <a:gd name="connsiteY18" fmla="*/ 56483 h 159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1798" h="159645">
                        <a:moveTo>
                          <a:pt x="92893" y="2334"/>
                        </a:moveTo>
                        <a:lnTo>
                          <a:pt x="111799" y="2334"/>
                        </a:lnTo>
                        <a:lnTo>
                          <a:pt x="111799" y="107831"/>
                        </a:lnTo>
                        <a:cubicBezTo>
                          <a:pt x="111799" y="144941"/>
                          <a:pt x="84024" y="159645"/>
                          <a:pt x="59050" y="159645"/>
                        </a:cubicBezTo>
                        <a:cubicBezTo>
                          <a:pt x="28475" y="159645"/>
                          <a:pt x="8169" y="145408"/>
                          <a:pt x="3735" y="119734"/>
                        </a:cubicBezTo>
                        <a:lnTo>
                          <a:pt x="26374" y="119734"/>
                        </a:lnTo>
                        <a:cubicBezTo>
                          <a:pt x="29642" y="132805"/>
                          <a:pt x="42246" y="140040"/>
                          <a:pt x="59050" y="140040"/>
                        </a:cubicBezTo>
                        <a:cubicBezTo>
                          <a:pt x="75855" y="140040"/>
                          <a:pt x="90326" y="130237"/>
                          <a:pt x="90326" y="107831"/>
                        </a:cubicBezTo>
                        <a:lnTo>
                          <a:pt x="90326" y="94994"/>
                        </a:lnTo>
                        <a:cubicBezTo>
                          <a:pt x="81923" y="106897"/>
                          <a:pt x="67686" y="112966"/>
                          <a:pt x="52982" y="112966"/>
                        </a:cubicBezTo>
                        <a:cubicBezTo>
                          <a:pt x="25207" y="112966"/>
                          <a:pt x="0" y="92426"/>
                          <a:pt x="0" y="56483"/>
                        </a:cubicBezTo>
                        <a:cubicBezTo>
                          <a:pt x="0" y="20539"/>
                          <a:pt x="25207" y="0"/>
                          <a:pt x="52982" y="0"/>
                        </a:cubicBezTo>
                        <a:cubicBezTo>
                          <a:pt x="67920" y="0"/>
                          <a:pt x="82857" y="6535"/>
                          <a:pt x="91026" y="18905"/>
                        </a:cubicBezTo>
                        <a:lnTo>
                          <a:pt x="92893" y="2334"/>
                        </a:lnTo>
                        <a:close/>
                        <a:moveTo>
                          <a:pt x="91026" y="56483"/>
                        </a:moveTo>
                        <a:cubicBezTo>
                          <a:pt x="91026" y="33610"/>
                          <a:pt x="74221" y="19606"/>
                          <a:pt x="56483" y="19606"/>
                        </a:cubicBezTo>
                        <a:cubicBezTo>
                          <a:pt x="38745" y="19606"/>
                          <a:pt x="21473" y="32909"/>
                          <a:pt x="21473" y="56483"/>
                        </a:cubicBezTo>
                        <a:cubicBezTo>
                          <a:pt x="21473" y="80056"/>
                          <a:pt x="38278" y="93360"/>
                          <a:pt x="56483" y="93360"/>
                        </a:cubicBezTo>
                        <a:cubicBezTo>
                          <a:pt x="74688" y="93360"/>
                          <a:pt x="91026" y="79356"/>
                          <a:pt x="91026" y="56483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19" name="Freihandform: Form 10">
              <a:extLst>
                <a:ext uri="{FF2B5EF4-FFF2-40B4-BE49-F238E27FC236}">
                  <a16:creationId xmlns:a16="http://schemas.microsoft.com/office/drawing/2014/main" id="{206442A0-3FFE-2CEC-C168-D24F2745FEBE}"/>
                </a:ext>
              </a:extLst>
            </p:cNvPr>
            <p:cNvSpPr/>
            <p:nvPr/>
          </p:nvSpPr>
          <p:spPr>
            <a:xfrm>
              <a:off x="2872817" y="328745"/>
              <a:ext cx="400147" cy="400147"/>
            </a:xfrm>
            <a:custGeom>
              <a:avLst/>
              <a:gdLst>
                <a:gd name="connsiteX0" fmla="*/ 199490 w 400147"/>
                <a:gd name="connsiteY0" fmla="*/ 308855 h 400147"/>
                <a:gd name="connsiteX1" fmla="*/ 137106 w 400147"/>
                <a:gd name="connsiteY1" fmla="*/ 91259 h 400147"/>
                <a:gd name="connsiteX2" fmla="*/ 91493 w 400147"/>
                <a:gd name="connsiteY2" fmla="*/ 91259 h 400147"/>
                <a:gd name="connsiteX3" fmla="*/ 153877 w 400147"/>
                <a:gd name="connsiteY3" fmla="*/ 308888 h 400147"/>
                <a:gd name="connsiteX4" fmla="*/ 199490 w 400147"/>
                <a:gd name="connsiteY4" fmla="*/ 308888 h 400147"/>
                <a:gd name="connsiteX5" fmla="*/ 308655 w 400147"/>
                <a:gd name="connsiteY5" fmla="*/ 91259 h 400147"/>
                <a:gd name="connsiteX6" fmla="*/ 263042 w 400147"/>
                <a:gd name="connsiteY6" fmla="*/ 91259 h 400147"/>
                <a:gd name="connsiteX7" fmla="*/ 200657 w 400147"/>
                <a:gd name="connsiteY7" fmla="*/ 308888 h 400147"/>
                <a:gd name="connsiteX8" fmla="*/ 246270 w 400147"/>
                <a:gd name="connsiteY8" fmla="*/ 308888 h 400147"/>
                <a:gd name="connsiteX9" fmla="*/ 308655 w 400147"/>
                <a:gd name="connsiteY9" fmla="*/ 91259 h 400147"/>
                <a:gd name="connsiteX10" fmla="*/ 336196 w 400147"/>
                <a:gd name="connsiteY10" fmla="*/ 0 h 400147"/>
                <a:gd name="connsiteX11" fmla="*/ 63918 w 400147"/>
                <a:gd name="connsiteY11" fmla="*/ 0 h 400147"/>
                <a:gd name="connsiteX12" fmla="*/ 0 w 400147"/>
                <a:gd name="connsiteY12" fmla="*/ 63918 h 400147"/>
                <a:gd name="connsiteX13" fmla="*/ 0 w 400147"/>
                <a:gd name="connsiteY13" fmla="*/ 336229 h 400147"/>
                <a:gd name="connsiteX14" fmla="*/ 63918 w 400147"/>
                <a:gd name="connsiteY14" fmla="*/ 400147 h 400147"/>
                <a:gd name="connsiteX15" fmla="*/ 336229 w 400147"/>
                <a:gd name="connsiteY15" fmla="*/ 400147 h 400147"/>
                <a:gd name="connsiteX16" fmla="*/ 400147 w 400147"/>
                <a:gd name="connsiteY16" fmla="*/ 336229 h 400147"/>
                <a:gd name="connsiteX17" fmla="*/ 400147 w 400147"/>
                <a:gd name="connsiteY17" fmla="*/ 63918 h 400147"/>
                <a:gd name="connsiteX18" fmla="*/ 336196 w 400147"/>
                <a:gd name="connsiteY18" fmla="*/ 0 h 400147"/>
                <a:gd name="connsiteX19" fmla="*/ 369672 w 400147"/>
                <a:gd name="connsiteY19" fmla="*/ 369705 h 400147"/>
                <a:gd name="connsiteX20" fmla="*/ 30409 w 400147"/>
                <a:gd name="connsiteY20" fmla="*/ 369705 h 400147"/>
                <a:gd name="connsiteX21" fmla="*/ 30409 w 400147"/>
                <a:gd name="connsiteY21" fmla="*/ 30442 h 400147"/>
                <a:gd name="connsiteX22" fmla="*/ 369672 w 400147"/>
                <a:gd name="connsiteY22" fmla="*/ 30442 h 400147"/>
                <a:gd name="connsiteX23" fmla="*/ 369672 w 400147"/>
                <a:gd name="connsiteY23" fmla="*/ 369705 h 4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0147" h="400147">
                  <a:moveTo>
                    <a:pt x="199490" y="308855"/>
                  </a:moveTo>
                  <a:lnTo>
                    <a:pt x="137106" y="91259"/>
                  </a:lnTo>
                  <a:lnTo>
                    <a:pt x="91493" y="91259"/>
                  </a:lnTo>
                  <a:lnTo>
                    <a:pt x="153877" y="308888"/>
                  </a:lnTo>
                  <a:lnTo>
                    <a:pt x="199490" y="308888"/>
                  </a:lnTo>
                  <a:close/>
                  <a:moveTo>
                    <a:pt x="308655" y="91259"/>
                  </a:moveTo>
                  <a:lnTo>
                    <a:pt x="263042" y="91259"/>
                  </a:lnTo>
                  <a:lnTo>
                    <a:pt x="200657" y="308888"/>
                  </a:lnTo>
                  <a:lnTo>
                    <a:pt x="246270" y="308888"/>
                  </a:lnTo>
                  <a:lnTo>
                    <a:pt x="308655" y="91259"/>
                  </a:lnTo>
                  <a:close/>
                  <a:moveTo>
                    <a:pt x="336196" y="0"/>
                  </a:moveTo>
                  <a:lnTo>
                    <a:pt x="63918" y="0"/>
                  </a:lnTo>
                  <a:cubicBezTo>
                    <a:pt x="28608" y="0"/>
                    <a:pt x="0" y="28608"/>
                    <a:pt x="0" y="63918"/>
                  </a:cubicBezTo>
                  <a:lnTo>
                    <a:pt x="0" y="336229"/>
                  </a:lnTo>
                  <a:cubicBezTo>
                    <a:pt x="0" y="371539"/>
                    <a:pt x="28608" y="400147"/>
                    <a:pt x="63918" y="400147"/>
                  </a:cubicBezTo>
                  <a:lnTo>
                    <a:pt x="336229" y="400147"/>
                  </a:lnTo>
                  <a:cubicBezTo>
                    <a:pt x="371539" y="400147"/>
                    <a:pt x="400147" y="371539"/>
                    <a:pt x="400147" y="336229"/>
                  </a:cubicBezTo>
                  <a:lnTo>
                    <a:pt x="400147" y="63918"/>
                  </a:lnTo>
                  <a:cubicBezTo>
                    <a:pt x="400114" y="28608"/>
                    <a:pt x="371506" y="0"/>
                    <a:pt x="336196" y="0"/>
                  </a:cubicBezTo>
                  <a:close/>
                  <a:moveTo>
                    <a:pt x="369672" y="369705"/>
                  </a:moveTo>
                  <a:lnTo>
                    <a:pt x="30409" y="369705"/>
                  </a:lnTo>
                  <a:lnTo>
                    <a:pt x="30409" y="30442"/>
                  </a:lnTo>
                  <a:lnTo>
                    <a:pt x="369672" y="30442"/>
                  </a:lnTo>
                  <a:lnTo>
                    <a:pt x="369672" y="369705"/>
                  </a:lnTo>
                  <a:close/>
                </a:path>
              </a:pathLst>
            </a:custGeom>
            <a:solidFill>
              <a:schemeClr val="accent3"/>
            </a:solidFill>
            <a:ln w="3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9099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2093D88-3BE6-7D13-8A21-6F63DC8B5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flipH="1">
            <a:off x="-1" y="0"/>
            <a:ext cx="12191207" cy="1980000"/>
          </a:xfrm>
          <a:prstGeom prst="rect">
            <a:avLst/>
          </a:prstGeom>
          <a:solidFill>
            <a:srgbClr val="F3EDFF"/>
          </a:solidFill>
          <a:ln>
            <a:noFill/>
          </a:ln>
        </p:spPr>
        <p:txBody>
          <a:bodyPr vert="horz" wrap="square" lIns="35995" tIns="35995" rIns="35995" bIns="35995" rtlCol="0" anchor="ctr">
            <a:noAutofit/>
          </a:bodyPr>
          <a:lstStyle/>
          <a:p>
            <a:pPr indent="-269875" algn="ctr">
              <a:spcAft>
                <a:spcPts val="100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›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5" name="Inhaltsplatzhalter 44">
            <a:extLst>
              <a:ext uri="{FF2B5EF4-FFF2-40B4-BE49-F238E27FC236}">
                <a16:creationId xmlns:a16="http://schemas.microsoft.com/office/drawing/2014/main" id="{598DE781-227B-1EF4-B8C4-87D8A1848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644" y="2514600"/>
            <a:ext cx="2891949" cy="3703320"/>
          </a:xfrm>
        </p:spPr>
        <p:txBody>
          <a:bodyPr vert="horz" lIns="0" tIns="0" rIns="0" bIns="0" spcCol="18288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EdgeSense™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Helps Stores Run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3"/>
                </a:solidFill>
                <a:latin typeface="Avenir Next LT Pro Demi"/>
              </a:rPr>
              <a:t>Better, Faster,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3"/>
                </a:solidFill>
                <a:latin typeface="Avenir Next LT Pro Demi"/>
              </a:rPr>
              <a:t>Smarter,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for a Shopper-First experience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oliennummer">
            <a:extLst>
              <a:ext uri="{FF2B5EF4-FFF2-40B4-BE49-F238E27FC236}">
                <a16:creationId xmlns:a16="http://schemas.microsoft.com/office/drawing/2014/main" id="{C80F9D3D-60AD-BBA7-DF6E-C92A12A7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682537" y="6451747"/>
            <a:ext cx="768477" cy="182880"/>
          </a:xfrm>
        </p:spPr>
        <p:txBody>
          <a:bodyPr/>
          <a:lstStyle/>
          <a:p>
            <a:fld id="{02CEFE82-39F2-4F47-8A0C-D5AB3496FA5C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AA3F939-0AAD-4E5E-EA08-4F4FE3DB79F1}"/>
              </a:ext>
            </a:extLst>
          </p:cNvPr>
          <p:cNvSpPr txBox="1"/>
          <p:nvPr/>
        </p:nvSpPr>
        <p:spPr bwMode="gray">
          <a:xfrm>
            <a:off x="3221376" y="975963"/>
            <a:ext cx="2016000" cy="533223"/>
          </a:xfrm>
          <a:prstGeom prst="rect">
            <a:avLst/>
          </a:prstGeom>
          <a:noFill/>
        </p:spPr>
        <p:txBody>
          <a:bodyPr wrap="square" lIns="10800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dirty="0"/>
              <a:t>10 </a:t>
            </a:r>
            <a:r>
              <a:rPr lang="en-US" sz="2000" b="1" dirty="0"/>
              <a:t>Years</a:t>
            </a:r>
            <a:br>
              <a:rPr lang="en-US" b="1" dirty="0"/>
            </a:br>
            <a:r>
              <a:rPr lang="en-US" sz="1050" dirty="0"/>
              <a:t>of R&amp;D Development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E02784-6F0D-D3FA-9DA7-1B354769328D}"/>
              </a:ext>
            </a:extLst>
          </p:cNvPr>
          <p:cNvSpPr txBox="1"/>
          <p:nvPr/>
        </p:nvSpPr>
        <p:spPr bwMode="gray">
          <a:xfrm>
            <a:off x="482681" y="768685"/>
            <a:ext cx="2446377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E7535B"/>
              </a:buClr>
              <a:buSzPct val="120000"/>
            </a:pPr>
            <a:r>
              <a:rPr lang="en-US" sz="1600" dirty="0">
                <a:latin typeface="+mj-lt"/>
              </a:rPr>
              <a:t>INNOVATING TO DELIVER RETAIL DIGITALIZATION,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AT SCALE.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87C152F-A0BD-E41C-5B58-DB8D0B69B420}"/>
              </a:ext>
            </a:extLst>
          </p:cNvPr>
          <p:cNvCxnSpPr>
            <a:cxnSpLocks/>
          </p:cNvCxnSpPr>
          <p:nvPr/>
        </p:nvCxnSpPr>
        <p:spPr bwMode="gray">
          <a:xfrm>
            <a:off x="3084083" y="947742"/>
            <a:ext cx="0" cy="864000"/>
          </a:xfrm>
          <a:prstGeom prst="line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E81FB35B-15C3-C71E-D86C-7B2987D826EC}"/>
              </a:ext>
            </a:extLst>
          </p:cNvPr>
          <p:cNvSpPr txBox="1"/>
          <p:nvPr/>
        </p:nvSpPr>
        <p:spPr bwMode="gray">
          <a:xfrm>
            <a:off x="6232433" y="975964"/>
            <a:ext cx="2463856" cy="533223"/>
          </a:xfrm>
          <a:prstGeom prst="rect">
            <a:avLst/>
          </a:prstGeom>
          <a:noFill/>
        </p:spPr>
        <p:txBody>
          <a:bodyPr wrap="square" lIns="10800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dirty="0"/>
              <a:t>-48% CO2</a:t>
            </a:r>
            <a:br>
              <a:rPr lang="en-US" sz="2800" b="1" dirty="0"/>
            </a:br>
            <a:r>
              <a:rPr lang="en-US" sz="1050" dirty="0"/>
              <a:t>First Battery-less Displays Worldwide</a:t>
            </a:r>
            <a:endParaRPr lang="en-US" dirty="0"/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3F0F543A-F743-8FEE-C539-64F8B5062185}"/>
              </a:ext>
            </a:extLst>
          </p:cNvPr>
          <p:cNvCxnSpPr>
            <a:cxnSpLocks/>
          </p:cNvCxnSpPr>
          <p:nvPr/>
        </p:nvCxnSpPr>
        <p:spPr bwMode="gray">
          <a:xfrm>
            <a:off x="6095140" y="947742"/>
            <a:ext cx="0" cy="864000"/>
          </a:xfrm>
          <a:prstGeom prst="line">
            <a:avLst/>
          </a:prstGeom>
          <a:ln w="635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91107ADC-0951-0019-CA87-8BE4898C8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3645" y="471035"/>
            <a:ext cx="418814" cy="41881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53CA4314-D3B6-7683-2215-165BE8A205F2}"/>
              </a:ext>
            </a:extLst>
          </p:cNvPr>
          <p:cNvSpPr txBox="1"/>
          <p:nvPr/>
        </p:nvSpPr>
        <p:spPr bwMode="gray">
          <a:xfrm>
            <a:off x="9305100" y="947742"/>
            <a:ext cx="2573244" cy="533223"/>
          </a:xfrm>
          <a:prstGeom prst="rect">
            <a:avLst/>
          </a:prstGeom>
          <a:noFill/>
        </p:spPr>
        <p:txBody>
          <a:bodyPr wrap="square" lIns="10800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dirty="0"/>
              <a:t>Bluetooth-LE</a:t>
            </a:r>
            <a:br>
              <a:rPr lang="en-US" sz="3200" b="1" dirty="0"/>
            </a:br>
            <a:r>
              <a:rPr lang="en-US" sz="1050" dirty="0"/>
              <a:t>Interoperable retail IoT ecosystem</a:t>
            </a:r>
            <a:endParaRPr lang="en-US" dirty="0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95A28DA-E95C-4C00-0D17-F7130E4DA451}"/>
              </a:ext>
            </a:extLst>
          </p:cNvPr>
          <p:cNvCxnSpPr>
            <a:cxnSpLocks/>
          </p:cNvCxnSpPr>
          <p:nvPr/>
        </p:nvCxnSpPr>
        <p:spPr bwMode="gray">
          <a:xfrm>
            <a:off x="9167808" y="947742"/>
            <a:ext cx="0" cy="864000"/>
          </a:xfrm>
          <a:prstGeom prst="line">
            <a:avLst/>
          </a:prstGeom>
          <a:ln w="635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04B236-8BB8-0F8E-0EBF-4338A74E9639}"/>
              </a:ext>
            </a:extLst>
          </p:cNvPr>
          <p:cNvGrpSpPr/>
          <p:nvPr/>
        </p:nvGrpSpPr>
        <p:grpSpPr>
          <a:xfrm>
            <a:off x="3174455" y="2688810"/>
            <a:ext cx="2806609" cy="1015791"/>
            <a:chOff x="3578973" y="2886366"/>
            <a:chExt cx="2806609" cy="1015791"/>
          </a:xfrm>
        </p:grpSpPr>
        <p:pic>
          <p:nvPicPr>
            <p:cNvPr id="8" name="Inhaltsplatzhalter 75">
              <a:extLst>
                <a:ext uri="{FF2B5EF4-FFF2-40B4-BE49-F238E27FC236}">
                  <a16:creationId xmlns:a16="http://schemas.microsoft.com/office/drawing/2014/main" id="{9FD4FCF0-5F91-DBDD-A176-A7A3135E8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78973" y="2888452"/>
              <a:ext cx="281910" cy="28191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C89E4A-BCEF-2BB5-64A6-A7180FBCD433}"/>
                </a:ext>
              </a:extLst>
            </p:cNvPr>
            <p:cNvSpPr txBox="1"/>
            <p:nvPr/>
          </p:nvSpPr>
          <p:spPr>
            <a:xfrm>
              <a:off x="3909916" y="2886366"/>
              <a:ext cx="2475666" cy="101579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0000"/>
                </a:lnSpc>
                <a:spcBef>
                  <a:spcPts val="100"/>
                </a:spcBef>
                <a:buSzPct val="100000"/>
                <a:buFont typeface="Avenir Next LT Pro"/>
              </a:pPr>
              <a:r>
                <a:rPr lang="en-US" sz="1200" b="1"/>
                <a:t>Operational Efficiency</a:t>
              </a:r>
              <a:endParaRPr lang="en-US" b="1"/>
            </a:p>
            <a:p>
              <a:pPr>
                <a:lnSpc>
                  <a:spcPct val="110000"/>
                </a:lnSpc>
                <a:spcBef>
                  <a:spcPts val="100"/>
                </a:spcBef>
              </a:pPr>
              <a:r>
                <a:rPr lang="en-US" sz="1200"/>
                <a:t>Automates pricing and promotions through a unified SaaS platform VusionCloud and delivers operational data at the shelf.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D08869-D783-CB8C-A074-17AD590C0FAD}"/>
              </a:ext>
            </a:extLst>
          </p:cNvPr>
          <p:cNvGrpSpPr/>
          <p:nvPr/>
        </p:nvGrpSpPr>
        <p:grpSpPr>
          <a:xfrm>
            <a:off x="3174455" y="4117126"/>
            <a:ext cx="2592880" cy="1218923"/>
            <a:chOff x="3578973" y="4079497"/>
            <a:chExt cx="2592880" cy="1218923"/>
          </a:xfrm>
        </p:grpSpPr>
        <p:pic>
          <p:nvPicPr>
            <p:cNvPr id="10" name="Inhaltsplatzhalter 75">
              <a:extLst>
                <a:ext uri="{FF2B5EF4-FFF2-40B4-BE49-F238E27FC236}">
                  <a16:creationId xmlns:a16="http://schemas.microsoft.com/office/drawing/2014/main" id="{04DAB37B-E2C9-B27E-A8C5-0EC968447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78973" y="4081582"/>
              <a:ext cx="281910" cy="28191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897BE4-652A-FB55-CEF9-C512BC53AA54}"/>
                </a:ext>
              </a:extLst>
            </p:cNvPr>
            <p:cNvSpPr txBox="1"/>
            <p:nvPr/>
          </p:nvSpPr>
          <p:spPr>
            <a:xfrm>
              <a:off x="3909916" y="4079497"/>
              <a:ext cx="2261937" cy="121892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0000"/>
                </a:lnSpc>
                <a:spcBef>
                  <a:spcPts val="100"/>
                </a:spcBef>
              </a:pPr>
              <a:r>
                <a:rPr lang="en-US" sz="1200" b="1"/>
                <a:t>In-Store Fulfillment</a:t>
              </a:r>
              <a:endParaRPr lang="en-US"/>
            </a:p>
            <a:p>
              <a:pPr>
                <a:lnSpc>
                  <a:spcPct val="110000"/>
                </a:lnSpc>
                <a:spcBef>
                  <a:spcPts val="100"/>
                </a:spcBef>
              </a:pPr>
              <a:r>
                <a:rPr lang="en-US" sz="1200"/>
                <a:t>Expedites in-store fulfillment by using precise product location and guiding associates in pick walks with LED blinking on approach.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E024140-1861-F96F-CCEE-FC9DD2BA7390}"/>
              </a:ext>
            </a:extLst>
          </p:cNvPr>
          <p:cNvGrpSpPr/>
          <p:nvPr/>
        </p:nvGrpSpPr>
        <p:grpSpPr>
          <a:xfrm>
            <a:off x="9273549" y="4117602"/>
            <a:ext cx="2693142" cy="1043784"/>
            <a:chOff x="3629105" y="5274714"/>
            <a:chExt cx="2693142" cy="1043784"/>
          </a:xfrm>
        </p:grpSpPr>
        <p:pic>
          <p:nvPicPr>
            <p:cNvPr id="14" name="Inhaltsplatzhalter 75">
              <a:extLst>
                <a:ext uri="{FF2B5EF4-FFF2-40B4-BE49-F238E27FC236}">
                  <a16:creationId xmlns:a16="http://schemas.microsoft.com/office/drawing/2014/main" id="{074C32AD-EED0-2977-8711-5E9E3065A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29105" y="5274714"/>
              <a:ext cx="281910" cy="28191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3DB964-2BC8-D2C7-9954-A25567131EB0}"/>
                </a:ext>
              </a:extLst>
            </p:cNvPr>
            <p:cNvSpPr txBox="1"/>
            <p:nvPr/>
          </p:nvSpPr>
          <p:spPr>
            <a:xfrm>
              <a:off x="3950020" y="5302707"/>
              <a:ext cx="2372227" cy="101579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0000"/>
                </a:lnSpc>
                <a:spcBef>
                  <a:spcPts val="100"/>
                </a:spcBef>
              </a:pPr>
              <a:r>
                <a:rPr lang="en-US" sz="1200" b="1"/>
                <a:t>Planogram Compliance</a:t>
              </a:r>
              <a:endParaRPr lang="en-US"/>
            </a:p>
            <a:p>
              <a:pPr>
                <a:lnSpc>
                  <a:spcPct val="110000"/>
                </a:lnSpc>
                <a:spcBef>
                  <a:spcPts val="100"/>
                </a:spcBef>
              </a:pPr>
              <a:r>
                <a:rPr lang="en-US" sz="1200"/>
                <a:t>Guides shelves setup using the retailers’ theoretical planogram and enforces compliance with real-time product location data.</a:t>
              </a:r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EE4E4C-3472-9D6D-FB98-42614FC6A882}"/>
              </a:ext>
            </a:extLst>
          </p:cNvPr>
          <p:cNvGrpSpPr/>
          <p:nvPr/>
        </p:nvGrpSpPr>
        <p:grpSpPr>
          <a:xfrm>
            <a:off x="6228706" y="2688810"/>
            <a:ext cx="2825196" cy="1015791"/>
            <a:chOff x="6856711" y="2886366"/>
            <a:chExt cx="2825196" cy="1015791"/>
          </a:xfrm>
        </p:grpSpPr>
        <p:pic>
          <p:nvPicPr>
            <p:cNvPr id="39" name="Inhaltsplatzhalter 75">
              <a:extLst>
                <a:ext uri="{FF2B5EF4-FFF2-40B4-BE49-F238E27FC236}">
                  <a16:creationId xmlns:a16="http://schemas.microsoft.com/office/drawing/2014/main" id="{6F802DF2-6D54-62A5-AE52-DABCDA889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6711" y="2888452"/>
              <a:ext cx="281910" cy="28191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BE4EC53-B9AA-77E2-D4AB-2BDF59BE63EC}"/>
                </a:ext>
              </a:extLst>
            </p:cNvPr>
            <p:cNvSpPr txBox="1"/>
            <p:nvPr/>
          </p:nvSpPr>
          <p:spPr>
            <a:xfrm>
              <a:off x="7187654" y="2886366"/>
              <a:ext cx="2494253" cy="101579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0000"/>
                </a:lnSpc>
                <a:spcBef>
                  <a:spcPts val="100"/>
                </a:spcBef>
              </a:pPr>
              <a:r>
                <a:rPr lang="en-US" sz="1200" b="1"/>
                <a:t>Inventory Management</a:t>
              </a:r>
              <a:endParaRPr lang="en-US"/>
            </a:p>
            <a:p>
              <a:pPr>
                <a:lnSpc>
                  <a:spcPct val="110000"/>
                </a:lnSpc>
                <a:spcBef>
                  <a:spcPts val="100"/>
                </a:spcBef>
                <a:buFont typeface="Avenir Next LT Pro"/>
              </a:pPr>
              <a:r>
                <a:rPr lang="en-US" sz="1200"/>
                <a:t>Offers real-time visibility with </a:t>
              </a:r>
              <a:r>
                <a:rPr lang="en-US" sz="1200" err="1"/>
                <a:t>utra</a:t>
              </a:r>
              <a:r>
                <a:rPr lang="en-US" sz="1200"/>
                <a:t> precise location of products on store shelves, simplifies stock audits and cycle counting processes.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DEA1A7-1101-982C-7BF1-2AE3583A76C5}"/>
              </a:ext>
            </a:extLst>
          </p:cNvPr>
          <p:cNvGrpSpPr/>
          <p:nvPr/>
        </p:nvGrpSpPr>
        <p:grpSpPr>
          <a:xfrm>
            <a:off x="6228706" y="4117127"/>
            <a:ext cx="2592880" cy="1218923"/>
            <a:chOff x="6856711" y="4079497"/>
            <a:chExt cx="2592880" cy="1218923"/>
          </a:xfrm>
        </p:grpSpPr>
        <p:pic>
          <p:nvPicPr>
            <p:cNvPr id="40" name="Inhaltsplatzhalter 75">
              <a:extLst>
                <a:ext uri="{FF2B5EF4-FFF2-40B4-BE49-F238E27FC236}">
                  <a16:creationId xmlns:a16="http://schemas.microsoft.com/office/drawing/2014/main" id="{1BB7A583-EA35-B9EA-7FF2-070F82CA6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6711" y="4081582"/>
              <a:ext cx="281910" cy="28191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5C0C258-A509-28BF-AA80-B9924194CEC2}"/>
                </a:ext>
              </a:extLst>
            </p:cNvPr>
            <p:cNvSpPr txBox="1"/>
            <p:nvPr/>
          </p:nvSpPr>
          <p:spPr>
            <a:xfrm>
              <a:off x="7187654" y="4079497"/>
              <a:ext cx="2261937" cy="121892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0000"/>
                </a:lnSpc>
                <a:spcBef>
                  <a:spcPts val="100"/>
                </a:spcBef>
              </a:pPr>
              <a:r>
                <a:rPr lang="en-US" sz="1200" b="1"/>
                <a:t>Shopper Experience</a:t>
              </a:r>
              <a:endParaRPr lang="en-US"/>
            </a:p>
            <a:p>
              <a:pPr>
                <a:lnSpc>
                  <a:spcPct val="110000"/>
                </a:lnSpc>
                <a:spcBef>
                  <a:spcPts val="100"/>
                </a:spcBef>
              </a:pPr>
              <a:r>
                <a:rPr lang="en-US" sz="1200"/>
                <a:t>Allows shoppers to enjoy a more personalized and efficient journey within the store with location-based interactions and navigation.</a:t>
              </a:r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ADDA16A-CFBE-CD44-8365-09A1402DB271}"/>
              </a:ext>
            </a:extLst>
          </p:cNvPr>
          <p:cNvGrpSpPr/>
          <p:nvPr/>
        </p:nvGrpSpPr>
        <p:grpSpPr>
          <a:xfrm>
            <a:off x="9273549" y="2640639"/>
            <a:ext cx="2693142" cy="1246916"/>
            <a:chOff x="6906843" y="5274714"/>
            <a:chExt cx="2693142" cy="1246916"/>
          </a:xfrm>
        </p:grpSpPr>
        <p:pic>
          <p:nvPicPr>
            <p:cNvPr id="41" name="Inhaltsplatzhalter 75">
              <a:extLst>
                <a:ext uri="{FF2B5EF4-FFF2-40B4-BE49-F238E27FC236}">
                  <a16:creationId xmlns:a16="http://schemas.microsoft.com/office/drawing/2014/main" id="{526C1302-F8FC-5D78-0144-36FF920CA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06843" y="5274714"/>
              <a:ext cx="281910" cy="28191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D286C9-9010-A4DC-CD74-ACD00F333A6F}"/>
                </a:ext>
              </a:extLst>
            </p:cNvPr>
            <p:cNvSpPr txBox="1"/>
            <p:nvPr/>
          </p:nvSpPr>
          <p:spPr>
            <a:xfrm>
              <a:off x="7227758" y="5302707"/>
              <a:ext cx="2372227" cy="121892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0000"/>
                </a:lnSpc>
                <a:spcBef>
                  <a:spcPts val="100"/>
                </a:spcBef>
              </a:pPr>
              <a:r>
                <a:rPr lang="en-US" sz="1200" b="1"/>
                <a:t>Sustainability</a:t>
              </a:r>
              <a:endParaRPr lang="en-US"/>
            </a:p>
            <a:p>
              <a:pPr>
                <a:lnSpc>
                  <a:spcPct val="110000"/>
                </a:lnSpc>
                <a:spcBef>
                  <a:spcPts val="100"/>
                </a:spcBef>
              </a:pPr>
              <a:r>
                <a:rPr lang="en-US" sz="1200"/>
                <a:t>Removes the need for individually managing IoT batteries, and powers up displays and sensors from one single source, reducing retailers carbon footprint by half.</a:t>
              </a:r>
              <a:endParaRPr lang="en-US"/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6A23D39D-457A-C6BC-5D08-6D7CF0C2D5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94565"/>
            <a:ext cx="12192000" cy="1283993"/>
          </a:xfrm>
          <a:prstGeom prst="rect">
            <a:avLst/>
          </a:prstGeom>
        </p:spPr>
      </p:pic>
      <p:pic>
        <p:nvPicPr>
          <p:cNvPr id="46" name="Picture 9" descr="A black and blue logo&#10;&#10;Description automatically generated">
            <a:extLst>
              <a:ext uri="{FF2B5EF4-FFF2-40B4-BE49-F238E27FC236}">
                <a16:creationId xmlns:a16="http://schemas.microsoft.com/office/drawing/2014/main" id="{C91C49C8-E434-4034-CCE1-5A9F6363515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611" y="5876561"/>
            <a:ext cx="2037819" cy="720000"/>
          </a:xfrm>
          <a:prstGeom prst="rect">
            <a:avLst/>
          </a:prstGeom>
        </p:spPr>
      </p:pic>
      <p:grpSp>
        <p:nvGrpSpPr>
          <p:cNvPr id="53" name="Group 16">
            <a:extLst>
              <a:ext uri="{FF2B5EF4-FFF2-40B4-BE49-F238E27FC236}">
                <a16:creationId xmlns:a16="http://schemas.microsoft.com/office/drawing/2014/main" id="{E66F3E42-AD85-DDF9-937F-4F1F1353E8AA}"/>
              </a:ext>
            </a:extLst>
          </p:cNvPr>
          <p:cNvGrpSpPr/>
          <p:nvPr/>
        </p:nvGrpSpPr>
        <p:grpSpPr>
          <a:xfrm>
            <a:off x="3073807" y="5796911"/>
            <a:ext cx="6593269" cy="914366"/>
            <a:chOff x="988604" y="4440001"/>
            <a:chExt cx="7523732" cy="637524"/>
          </a:xfrm>
        </p:grpSpPr>
        <p:sp>
          <p:nvSpPr>
            <p:cNvPr id="54" name="TextBox 7">
              <a:extLst>
                <a:ext uri="{FF2B5EF4-FFF2-40B4-BE49-F238E27FC236}">
                  <a16:creationId xmlns:a16="http://schemas.microsoft.com/office/drawing/2014/main" id="{19E8037B-55B1-12A9-9C49-9D4C7824EA95}"/>
                </a:ext>
              </a:extLst>
            </p:cNvPr>
            <p:cNvSpPr txBox="1"/>
            <p:nvPr/>
          </p:nvSpPr>
          <p:spPr>
            <a:xfrm>
              <a:off x="988604" y="4499353"/>
              <a:ext cx="2235466" cy="536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Enterprise-level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Interoperability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latin typeface="Avenir Next LT Pro"/>
                </a:rPr>
                <a:t>with Bluetooth-LE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5" name="TextBox 8">
              <a:extLst>
                <a:ext uri="{FF2B5EF4-FFF2-40B4-BE49-F238E27FC236}">
                  <a16:creationId xmlns:a16="http://schemas.microsoft.com/office/drawing/2014/main" id="{37B0AF96-D9FF-114E-E1C5-79727B80B9D9}"/>
                </a:ext>
              </a:extLst>
            </p:cNvPr>
            <p:cNvSpPr txBox="1"/>
            <p:nvPr/>
          </p:nvSpPr>
          <p:spPr>
            <a:xfrm>
              <a:off x="3421471" y="4495533"/>
              <a:ext cx="2437823" cy="536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Proven Scalability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beyond 120K+ IoT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latin typeface="Avenir Next LT Pro"/>
                </a:rPr>
                <a:t>per store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6" name="TextBox 10">
              <a:extLst>
                <a:ext uri="{FF2B5EF4-FFF2-40B4-BE49-F238E27FC236}">
                  <a16:creationId xmlns:a16="http://schemas.microsoft.com/office/drawing/2014/main" id="{29BAEE54-AE8D-3CAB-DA61-EDA766D8EB14}"/>
                </a:ext>
              </a:extLst>
            </p:cNvPr>
            <p:cNvSpPr txBox="1"/>
            <p:nvPr/>
          </p:nvSpPr>
          <p:spPr>
            <a:xfrm>
              <a:off x="5984330" y="4499353"/>
              <a:ext cx="2528006" cy="407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Over-The-Air 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Features Deployment</a:t>
              </a:r>
            </a:p>
          </p:txBody>
        </p:sp>
        <p:cxnSp>
          <p:nvCxnSpPr>
            <p:cNvPr id="63" name="Straight Connector 14">
              <a:extLst>
                <a:ext uri="{FF2B5EF4-FFF2-40B4-BE49-F238E27FC236}">
                  <a16:creationId xmlns:a16="http://schemas.microsoft.com/office/drawing/2014/main" id="{F15ED024-25D1-7799-A0FF-F81F1F450AD8}"/>
                </a:ext>
              </a:extLst>
            </p:cNvPr>
            <p:cNvCxnSpPr>
              <a:cxnSpLocks/>
            </p:cNvCxnSpPr>
            <p:nvPr/>
          </p:nvCxnSpPr>
          <p:spPr>
            <a:xfrm>
              <a:off x="3342200" y="4440001"/>
              <a:ext cx="0" cy="627506"/>
            </a:xfrm>
            <a:prstGeom prst="line">
              <a:avLst/>
            </a:prstGeom>
            <a:ln w="12700" cap="flat">
              <a:solidFill>
                <a:srgbClr val="0FD0F2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dk1"/>
            </a:fontRef>
          </p:style>
        </p:cxnSp>
        <p:cxnSp>
          <p:nvCxnSpPr>
            <p:cNvPr id="64" name="Straight Connector 15">
              <a:extLst>
                <a:ext uri="{FF2B5EF4-FFF2-40B4-BE49-F238E27FC236}">
                  <a16:creationId xmlns:a16="http://schemas.microsoft.com/office/drawing/2014/main" id="{4AABFF9B-7E59-4B46-E0A0-4BEB858DAF81}"/>
                </a:ext>
              </a:extLst>
            </p:cNvPr>
            <p:cNvCxnSpPr>
              <a:cxnSpLocks/>
            </p:cNvCxnSpPr>
            <p:nvPr/>
          </p:nvCxnSpPr>
          <p:spPr>
            <a:xfrm>
              <a:off x="5917025" y="4450019"/>
              <a:ext cx="0" cy="627506"/>
            </a:xfrm>
            <a:prstGeom prst="line">
              <a:avLst/>
            </a:prstGeom>
            <a:ln w="12700" cap="flat">
              <a:solidFill>
                <a:srgbClr val="0FD0F2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dk1"/>
            </a:fontRef>
          </p:style>
        </p:cxnSp>
      </p:grpSp>
      <p:cxnSp>
        <p:nvCxnSpPr>
          <p:cNvPr id="65" name="Straight Connector 15">
            <a:extLst>
              <a:ext uri="{FF2B5EF4-FFF2-40B4-BE49-F238E27FC236}">
                <a16:creationId xmlns:a16="http://schemas.microsoft.com/office/drawing/2014/main" id="{27D8B20B-6014-B181-BDF5-A1B1BB6482B8}"/>
              </a:ext>
            </a:extLst>
          </p:cNvPr>
          <p:cNvCxnSpPr>
            <a:cxnSpLocks/>
          </p:cNvCxnSpPr>
          <p:nvPr/>
        </p:nvCxnSpPr>
        <p:spPr>
          <a:xfrm>
            <a:off x="9728312" y="5786562"/>
            <a:ext cx="0" cy="899998"/>
          </a:xfrm>
          <a:prstGeom prst="line">
            <a:avLst/>
          </a:prstGeom>
          <a:ln w="12700" cap="flat">
            <a:solidFill>
              <a:srgbClr val="0FD0F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</p:cxnSp>
      <p:sp>
        <p:nvSpPr>
          <p:cNvPr id="66" name="TextBox 10">
            <a:extLst>
              <a:ext uri="{FF2B5EF4-FFF2-40B4-BE49-F238E27FC236}">
                <a16:creationId xmlns:a16="http://schemas.microsoft.com/office/drawing/2014/main" id="{F7997739-B1DE-591F-F796-2A91E71FE231}"/>
              </a:ext>
            </a:extLst>
          </p:cNvPr>
          <p:cNvSpPr txBox="1"/>
          <p:nvPr/>
        </p:nvSpPr>
        <p:spPr>
          <a:xfrm>
            <a:off x="9831834" y="5871374"/>
            <a:ext cx="2046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Advanced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End-to-End Security</a:t>
            </a:r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32F86741-66F6-F147-9D16-0D0DD1B9C6C3}"/>
              </a:ext>
            </a:extLst>
          </p:cNvPr>
          <p:cNvGrpSpPr/>
          <p:nvPr/>
        </p:nvGrpSpPr>
        <p:grpSpPr>
          <a:xfrm>
            <a:off x="203301" y="168685"/>
            <a:ext cx="2056118" cy="400147"/>
            <a:chOff x="2872817" y="328745"/>
            <a:chExt cx="2056118" cy="400147"/>
          </a:xfrm>
        </p:grpSpPr>
        <p:grpSp>
          <p:nvGrpSpPr>
            <p:cNvPr id="16" name="Gruppieren 9">
              <a:extLst>
                <a:ext uri="{FF2B5EF4-FFF2-40B4-BE49-F238E27FC236}">
                  <a16:creationId xmlns:a16="http://schemas.microsoft.com/office/drawing/2014/main" id="{8992AE43-23F9-1ADB-04A8-F816A11E8A3B}"/>
                </a:ext>
              </a:extLst>
            </p:cNvPr>
            <p:cNvGrpSpPr/>
            <p:nvPr/>
          </p:nvGrpSpPr>
          <p:grpSpPr>
            <a:xfrm>
              <a:off x="3375760" y="356386"/>
              <a:ext cx="1553175" cy="343664"/>
              <a:chOff x="3375760" y="356386"/>
              <a:chExt cx="1553175" cy="343664"/>
            </a:xfrm>
          </p:grpSpPr>
          <p:grpSp>
            <p:nvGrpSpPr>
              <p:cNvPr id="21" name="Grafik 4">
                <a:extLst>
                  <a:ext uri="{FF2B5EF4-FFF2-40B4-BE49-F238E27FC236}">
                    <a16:creationId xmlns:a16="http://schemas.microsoft.com/office/drawing/2014/main" id="{D782EF12-DB83-83AE-4DEA-7A1F02D018C0}"/>
                  </a:ext>
                </a:extLst>
              </p:cNvPr>
              <p:cNvGrpSpPr/>
              <p:nvPr/>
            </p:nvGrpSpPr>
            <p:grpSpPr>
              <a:xfrm>
                <a:off x="3382395" y="587085"/>
                <a:ext cx="1546540" cy="112965"/>
                <a:chOff x="3382395" y="587085"/>
                <a:chExt cx="1546540" cy="112965"/>
              </a:xfrm>
              <a:solidFill>
                <a:srgbClr val="4E595C"/>
              </a:solidFill>
            </p:grpSpPr>
            <p:sp>
              <p:nvSpPr>
                <p:cNvPr id="57" name="Freihandform: Form 42">
                  <a:extLst>
                    <a:ext uri="{FF2B5EF4-FFF2-40B4-BE49-F238E27FC236}">
                      <a16:creationId xmlns:a16="http://schemas.microsoft.com/office/drawing/2014/main" id="{B7676E6C-1FD2-9989-3892-1AD13C7F780A}"/>
                    </a:ext>
                  </a:extLst>
                </p:cNvPr>
                <p:cNvSpPr/>
                <p:nvPr/>
              </p:nvSpPr>
              <p:spPr>
                <a:xfrm>
                  <a:off x="3382395" y="588719"/>
                  <a:ext cx="72787" cy="109731"/>
                </a:xfrm>
                <a:custGeom>
                  <a:avLst/>
                  <a:gdLst>
                    <a:gd name="connsiteX0" fmla="*/ 14604 w 72787"/>
                    <a:gd name="connsiteY0" fmla="*/ 96728 h 109731"/>
                    <a:gd name="connsiteX1" fmla="*/ 72787 w 72787"/>
                    <a:gd name="connsiteY1" fmla="*/ 96728 h 109731"/>
                    <a:gd name="connsiteX2" fmla="*/ 72787 w 72787"/>
                    <a:gd name="connsiteY2" fmla="*/ 109731 h 109731"/>
                    <a:gd name="connsiteX3" fmla="*/ 0 w 72787"/>
                    <a:gd name="connsiteY3" fmla="*/ 109731 h 109731"/>
                    <a:gd name="connsiteX4" fmla="*/ 0 w 72787"/>
                    <a:gd name="connsiteY4" fmla="*/ 0 h 109731"/>
                    <a:gd name="connsiteX5" fmla="*/ 71487 w 72787"/>
                    <a:gd name="connsiteY5" fmla="*/ 0 h 109731"/>
                    <a:gd name="connsiteX6" fmla="*/ 71487 w 72787"/>
                    <a:gd name="connsiteY6" fmla="*/ 13004 h 109731"/>
                    <a:gd name="connsiteX7" fmla="*/ 14604 w 72787"/>
                    <a:gd name="connsiteY7" fmla="*/ 13004 h 109731"/>
                    <a:gd name="connsiteX8" fmla="*/ 14604 w 72787"/>
                    <a:gd name="connsiteY8" fmla="*/ 46647 h 109731"/>
                    <a:gd name="connsiteX9" fmla="*/ 70487 w 72787"/>
                    <a:gd name="connsiteY9" fmla="*/ 46647 h 109731"/>
                    <a:gd name="connsiteX10" fmla="*/ 70487 w 72787"/>
                    <a:gd name="connsiteY10" fmla="*/ 59650 h 109731"/>
                    <a:gd name="connsiteX11" fmla="*/ 14604 w 72787"/>
                    <a:gd name="connsiteY11" fmla="*/ 59650 h 109731"/>
                    <a:gd name="connsiteX12" fmla="*/ 14604 w 72787"/>
                    <a:gd name="connsiteY12" fmla="*/ 96761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787" h="109731">
                      <a:moveTo>
                        <a:pt x="14604" y="96728"/>
                      </a:moveTo>
                      <a:lnTo>
                        <a:pt x="72787" y="96728"/>
                      </a:lnTo>
                      <a:lnTo>
                        <a:pt x="72787" y="109731"/>
                      </a:lnTo>
                      <a:lnTo>
                        <a:pt x="0" y="109731"/>
                      </a:lnTo>
                      <a:lnTo>
                        <a:pt x="0" y="0"/>
                      </a:lnTo>
                      <a:lnTo>
                        <a:pt x="71487" y="0"/>
                      </a:lnTo>
                      <a:lnTo>
                        <a:pt x="71487" y="13004"/>
                      </a:lnTo>
                      <a:lnTo>
                        <a:pt x="14604" y="13004"/>
                      </a:lnTo>
                      <a:lnTo>
                        <a:pt x="14604" y="46647"/>
                      </a:lnTo>
                      <a:lnTo>
                        <a:pt x="70487" y="46647"/>
                      </a:lnTo>
                      <a:lnTo>
                        <a:pt x="70487" y="59650"/>
                      </a:lnTo>
                      <a:lnTo>
                        <a:pt x="14604" y="59650"/>
                      </a:lnTo>
                      <a:lnTo>
                        <a:pt x="14604" y="96761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8" name="Freihandform: Form 43">
                  <a:extLst>
                    <a:ext uri="{FF2B5EF4-FFF2-40B4-BE49-F238E27FC236}">
                      <a16:creationId xmlns:a16="http://schemas.microsoft.com/office/drawing/2014/main" id="{BEAB55A6-392D-5BBF-7BF0-85C47F0085B7}"/>
                    </a:ext>
                  </a:extLst>
                </p:cNvPr>
                <p:cNvSpPr/>
                <p:nvPr/>
              </p:nvSpPr>
              <p:spPr>
                <a:xfrm>
                  <a:off x="3471954" y="588719"/>
                  <a:ext cx="14137" cy="109731"/>
                </a:xfrm>
                <a:custGeom>
                  <a:avLst/>
                  <a:gdLst>
                    <a:gd name="connsiteX0" fmla="*/ 0 w 14137"/>
                    <a:gd name="connsiteY0" fmla="*/ 109731 h 109731"/>
                    <a:gd name="connsiteX1" fmla="*/ 0 w 14137"/>
                    <a:gd name="connsiteY1" fmla="*/ 0 h 109731"/>
                    <a:gd name="connsiteX2" fmla="*/ 14137 w 14137"/>
                    <a:gd name="connsiteY2" fmla="*/ 0 h 109731"/>
                    <a:gd name="connsiteX3" fmla="*/ 14137 w 14137"/>
                    <a:gd name="connsiteY3" fmla="*/ 109731 h 109731"/>
                    <a:gd name="connsiteX4" fmla="*/ 0 w 14137"/>
                    <a:gd name="connsiteY4" fmla="*/ 109731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37" h="109731">
                      <a:moveTo>
                        <a:pt x="0" y="109731"/>
                      </a:moveTo>
                      <a:lnTo>
                        <a:pt x="0" y="0"/>
                      </a:lnTo>
                      <a:lnTo>
                        <a:pt x="14137" y="0"/>
                      </a:lnTo>
                      <a:lnTo>
                        <a:pt x="14137" y="109731"/>
                      </a:lnTo>
                      <a:lnTo>
                        <a:pt x="0" y="109731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9" name="Freihandform: Form 44">
                  <a:extLst>
                    <a:ext uri="{FF2B5EF4-FFF2-40B4-BE49-F238E27FC236}">
                      <a16:creationId xmlns:a16="http://schemas.microsoft.com/office/drawing/2014/main" id="{4AF334AC-18DB-970D-EF57-640BC0588B16}"/>
                    </a:ext>
                  </a:extLst>
                </p:cNvPr>
                <p:cNvSpPr/>
                <p:nvPr/>
              </p:nvSpPr>
              <p:spPr>
                <a:xfrm>
                  <a:off x="3502163" y="619494"/>
                  <a:ext cx="73054" cy="80556"/>
                </a:xfrm>
                <a:custGeom>
                  <a:avLst/>
                  <a:gdLst>
                    <a:gd name="connsiteX0" fmla="*/ 72754 w 73054"/>
                    <a:gd name="connsiteY0" fmla="*/ 44446 h 80556"/>
                    <a:gd name="connsiteX1" fmla="*/ 14271 w 73054"/>
                    <a:gd name="connsiteY1" fmla="*/ 44446 h 80556"/>
                    <a:gd name="connsiteX2" fmla="*/ 36810 w 73054"/>
                    <a:gd name="connsiteY2" fmla="*/ 70153 h 80556"/>
                    <a:gd name="connsiteX3" fmla="*/ 56883 w 73054"/>
                    <a:gd name="connsiteY3" fmla="*/ 56283 h 80556"/>
                    <a:gd name="connsiteX4" fmla="*/ 71320 w 73054"/>
                    <a:gd name="connsiteY4" fmla="*/ 56283 h 80556"/>
                    <a:gd name="connsiteX5" fmla="*/ 36810 w 73054"/>
                    <a:gd name="connsiteY5" fmla="*/ 80556 h 80556"/>
                    <a:gd name="connsiteX6" fmla="*/ 0 w 73054"/>
                    <a:gd name="connsiteY6" fmla="*/ 40278 h 80556"/>
                    <a:gd name="connsiteX7" fmla="*/ 36677 w 73054"/>
                    <a:gd name="connsiteY7" fmla="*/ 0 h 80556"/>
                    <a:gd name="connsiteX8" fmla="*/ 73054 w 73054"/>
                    <a:gd name="connsiteY8" fmla="*/ 39145 h 80556"/>
                    <a:gd name="connsiteX9" fmla="*/ 72754 w 73054"/>
                    <a:gd name="connsiteY9" fmla="*/ 44479 h 80556"/>
                    <a:gd name="connsiteX10" fmla="*/ 14404 w 73054"/>
                    <a:gd name="connsiteY10" fmla="*/ 33776 h 80556"/>
                    <a:gd name="connsiteX11" fmla="*/ 58583 w 73054"/>
                    <a:gd name="connsiteY11" fmla="*/ 33776 h 80556"/>
                    <a:gd name="connsiteX12" fmla="*/ 36644 w 73054"/>
                    <a:gd name="connsiteY12" fmla="*/ 10370 h 80556"/>
                    <a:gd name="connsiteX13" fmla="*/ 14404 w 73054"/>
                    <a:gd name="connsiteY13" fmla="*/ 33776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054" h="80556">
                      <a:moveTo>
                        <a:pt x="72754" y="44446"/>
                      </a:moveTo>
                      <a:lnTo>
                        <a:pt x="14271" y="44446"/>
                      </a:lnTo>
                      <a:cubicBezTo>
                        <a:pt x="15438" y="61184"/>
                        <a:pt x="23940" y="70153"/>
                        <a:pt x="36810" y="70153"/>
                      </a:cubicBezTo>
                      <a:cubicBezTo>
                        <a:pt x="48080" y="70153"/>
                        <a:pt x="53982" y="64952"/>
                        <a:pt x="56883" y="56283"/>
                      </a:cubicBezTo>
                      <a:lnTo>
                        <a:pt x="71320" y="56283"/>
                      </a:lnTo>
                      <a:cubicBezTo>
                        <a:pt x="66852" y="72754"/>
                        <a:pt x="54282" y="80556"/>
                        <a:pt x="36810" y="80556"/>
                      </a:cubicBezTo>
                      <a:cubicBezTo>
                        <a:pt x="13404" y="80556"/>
                        <a:pt x="0" y="63518"/>
                        <a:pt x="0" y="40278"/>
                      </a:cubicBezTo>
                      <a:cubicBezTo>
                        <a:pt x="0" y="17038"/>
                        <a:pt x="13704" y="0"/>
                        <a:pt x="36677" y="0"/>
                      </a:cubicBezTo>
                      <a:cubicBezTo>
                        <a:pt x="58350" y="0"/>
                        <a:pt x="73054" y="15304"/>
                        <a:pt x="73054" y="39145"/>
                      </a:cubicBezTo>
                      <a:cubicBezTo>
                        <a:pt x="73054" y="40578"/>
                        <a:pt x="72921" y="42612"/>
                        <a:pt x="72754" y="44479"/>
                      </a:cubicBezTo>
                      <a:close/>
                      <a:moveTo>
                        <a:pt x="14404" y="33776"/>
                      </a:moveTo>
                      <a:lnTo>
                        <a:pt x="58583" y="33776"/>
                      </a:lnTo>
                      <a:cubicBezTo>
                        <a:pt x="57716" y="19906"/>
                        <a:pt x="49347" y="10370"/>
                        <a:pt x="36644" y="10370"/>
                      </a:cubicBezTo>
                      <a:cubicBezTo>
                        <a:pt x="23940" y="10370"/>
                        <a:pt x="16138" y="18305"/>
                        <a:pt x="14404" y="33776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2" name="Freihandform: Form 45">
                  <a:extLst>
                    <a:ext uri="{FF2B5EF4-FFF2-40B4-BE49-F238E27FC236}">
                      <a16:creationId xmlns:a16="http://schemas.microsoft.com/office/drawing/2014/main" id="{9274FA47-25C0-C353-6FA1-49C712DFD920}"/>
                    </a:ext>
                  </a:extLst>
                </p:cNvPr>
                <p:cNvSpPr/>
                <p:nvPr/>
              </p:nvSpPr>
              <p:spPr>
                <a:xfrm>
                  <a:off x="3586420" y="619461"/>
                  <a:ext cx="73487" cy="80556"/>
                </a:xfrm>
                <a:custGeom>
                  <a:avLst/>
                  <a:gdLst>
                    <a:gd name="connsiteX0" fmla="*/ 0 w 73487"/>
                    <a:gd name="connsiteY0" fmla="*/ 40278 h 80556"/>
                    <a:gd name="connsiteX1" fmla="*/ 37677 w 73487"/>
                    <a:gd name="connsiteY1" fmla="*/ 0 h 80556"/>
                    <a:gd name="connsiteX2" fmla="*/ 72621 w 73487"/>
                    <a:gd name="connsiteY2" fmla="*/ 27875 h 80556"/>
                    <a:gd name="connsiteX3" fmla="*/ 58183 w 73487"/>
                    <a:gd name="connsiteY3" fmla="*/ 27875 h 80556"/>
                    <a:gd name="connsiteX4" fmla="*/ 37677 w 73487"/>
                    <a:gd name="connsiteY4" fmla="*/ 10403 h 80556"/>
                    <a:gd name="connsiteX5" fmla="*/ 14437 w 73487"/>
                    <a:gd name="connsiteY5" fmla="*/ 40278 h 80556"/>
                    <a:gd name="connsiteX6" fmla="*/ 37677 w 73487"/>
                    <a:gd name="connsiteY6" fmla="*/ 70153 h 80556"/>
                    <a:gd name="connsiteX7" fmla="*/ 59050 w 73487"/>
                    <a:gd name="connsiteY7" fmla="*/ 53115 h 80556"/>
                    <a:gd name="connsiteX8" fmla="*/ 73488 w 73487"/>
                    <a:gd name="connsiteY8" fmla="*/ 53115 h 80556"/>
                    <a:gd name="connsiteX9" fmla="*/ 37677 w 73487"/>
                    <a:gd name="connsiteY9" fmla="*/ 80556 h 80556"/>
                    <a:gd name="connsiteX10" fmla="*/ 0 w 73487"/>
                    <a:gd name="connsiteY10" fmla="*/ 40278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487" h="80556">
                      <a:moveTo>
                        <a:pt x="0" y="40278"/>
                      </a:moveTo>
                      <a:cubicBezTo>
                        <a:pt x="0" y="16305"/>
                        <a:pt x="14738" y="0"/>
                        <a:pt x="37677" y="0"/>
                      </a:cubicBezTo>
                      <a:cubicBezTo>
                        <a:pt x="56716" y="0"/>
                        <a:pt x="69286" y="11537"/>
                        <a:pt x="72621" y="27875"/>
                      </a:cubicBezTo>
                      <a:lnTo>
                        <a:pt x="58183" y="27875"/>
                      </a:lnTo>
                      <a:cubicBezTo>
                        <a:pt x="56016" y="18339"/>
                        <a:pt x="49381" y="10403"/>
                        <a:pt x="37677" y="10403"/>
                      </a:cubicBezTo>
                      <a:cubicBezTo>
                        <a:pt x="22940" y="10403"/>
                        <a:pt x="14437" y="22106"/>
                        <a:pt x="14437" y="40278"/>
                      </a:cubicBezTo>
                      <a:cubicBezTo>
                        <a:pt x="14437" y="58450"/>
                        <a:pt x="22940" y="70153"/>
                        <a:pt x="37677" y="70153"/>
                      </a:cubicBezTo>
                      <a:cubicBezTo>
                        <a:pt x="48947" y="70153"/>
                        <a:pt x="55883" y="64085"/>
                        <a:pt x="59050" y="53115"/>
                      </a:cubicBezTo>
                      <a:lnTo>
                        <a:pt x="73488" y="53115"/>
                      </a:lnTo>
                      <a:cubicBezTo>
                        <a:pt x="69453" y="70887"/>
                        <a:pt x="55282" y="80556"/>
                        <a:pt x="37677" y="80556"/>
                      </a:cubicBezTo>
                      <a:cubicBezTo>
                        <a:pt x="14704" y="80556"/>
                        <a:pt x="0" y="64252"/>
                        <a:pt x="0" y="40278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7" name="Freihandform: Form 46">
                  <a:extLst>
                    <a:ext uri="{FF2B5EF4-FFF2-40B4-BE49-F238E27FC236}">
                      <a16:creationId xmlns:a16="http://schemas.microsoft.com/office/drawing/2014/main" id="{73DA6015-47BC-5779-75EC-CEF8AEC65E80}"/>
                    </a:ext>
                  </a:extLst>
                </p:cNvPr>
                <p:cNvSpPr/>
                <p:nvPr/>
              </p:nvSpPr>
              <p:spPr>
                <a:xfrm>
                  <a:off x="3664909" y="602689"/>
                  <a:ext cx="50381" cy="95727"/>
                </a:xfrm>
                <a:custGeom>
                  <a:avLst/>
                  <a:gdLst>
                    <a:gd name="connsiteX0" fmla="*/ 50381 w 50381"/>
                    <a:gd name="connsiteY0" fmla="*/ 85058 h 95727"/>
                    <a:gd name="connsiteX1" fmla="*/ 50381 w 50381"/>
                    <a:gd name="connsiteY1" fmla="*/ 95727 h 95727"/>
                    <a:gd name="connsiteX2" fmla="*/ 40278 w 50381"/>
                    <a:gd name="connsiteY2" fmla="*/ 95727 h 95727"/>
                    <a:gd name="connsiteX3" fmla="*/ 16305 w 50381"/>
                    <a:gd name="connsiteY3" fmla="*/ 74488 h 95727"/>
                    <a:gd name="connsiteX4" fmla="*/ 16305 w 50381"/>
                    <a:gd name="connsiteY4" fmla="*/ 29008 h 95727"/>
                    <a:gd name="connsiteX5" fmla="*/ 0 w 50381"/>
                    <a:gd name="connsiteY5" fmla="*/ 29008 h 95727"/>
                    <a:gd name="connsiteX6" fmla="*/ 0 w 50381"/>
                    <a:gd name="connsiteY6" fmla="*/ 18339 h 95727"/>
                    <a:gd name="connsiteX7" fmla="*/ 16305 w 50381"/>
                    <a:gd name="connsiteY7" fmla="*/ 18339 h 95727"/>
                    <a:gd name="connsiteX8" fmla="*/ 16305 w 50381"/>
                    <a:gd name="connsiteY8" fmla="*/ 0 h 95727"/>
                    <a:gd name="connsiteX9" fmla="*/ 30442 w 50381"/>
                    <a:gd name="connsiteY9" fmla="*/ 0 h 95727"/>
                    <a:gd name="connsiteX10" fmla="*/ 30442 w 50381"/>
                    <a:gd name="connsiteY10" fmla="*/ 18339 h 95727"/>
                    <a:gd name="connsiteX11" fmla="*/ 50081 w 50381"/>
                    <a:gd name="connsiteY11" fmla="*/ 18339 h 95727"/>
                    <a:gd name="connsiteX12" fmla="*/ 50081 w 50381"/>
                    <a:gd name="connsiteY12" fmla="*/ 29008 h 95727"/>
                    <a:gd name="connsiteX13" fmla="*/ 30442 w 50381"/>
                    <a:gd name="connsiteY13" fmla="*/ 29008 h 95727"/>
                    <a:gd name="connsiteX14" fmla="*/ 30442 w 50381"/>
                    <a:gd name="connsiteY14" fmla="*/ 74488 h 95727"/>
                    <a:gd name="connsiteX15" fmla="*/ 41712 w 50381"/>
                    <a:gd name="connsiteY15" fmla="*/ 85024 h 95727"/>
                    <a:gd name="connsiteX16" fmla="*/ 50381 w 50381"/>
                    <a:gd name="connsiteY16" fmla="*/ 85024 h 95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381" h="95727">
                      <a:moveTo>
                        <a:pt x="50381" y="85058"/>
                      </a:moveTo>
                      <a:lnTo>
                        <a:pt x="50381" y="95727"/>
                      </a:lnTo>
                      <a:lnTo>
                        <a:pt x="40278" y="95727"/>
                      </a:lnTo>
                      <a:cubicBezTo>
                        <a:pt x="26841" y="95727"/>
                        <a:pt x="16305" y="89225"/>
                        <a:pt x="16305" y="74488"/>
                      </a:cubicBezTo>
                      <a:lnTo>
                        <a:pt x="16305" y="29008"/>
                      </a:lnTo>
                      <a:lnTo>
                        <a:pt x="0" y="29008"/>
                      </a:lnTo>
                      <a:lnTo>
                        <a:pt x="0" y="18339"/>
                      </a:lnTo>
                      <a:lnTo>
                        <a:pt x="16305" y="18339"/>
                      </a:lnTo>
                      <a:lnTo>
                        <a:pt x="16305" y="0"/>
                      </a:lnTo>
                      <a:lnTo>
                        <a:pt x="30442" y="0"/>
                      </a:lnTo>
                      <a:lnTo>
                        <a:pt x="30442" y="18339"/>
                      </a:lnTo>
                      <a:lnTo>
                        <a:pt x="50081" y="18339"/>
                      </a:lnTo>
                      <a:lnTo>
                        <a:pt x="50081" y="29008"/>
                      </a:lnTo>
                      <a:lnTo>
                        <a:pt x="30442" y="29008"/>
                      </a:lnTo>
                      <a:lnTo>
                        <a:pt x="30442" y="74488"/>
                      </a:lnTo>
                      <a:cubicBezTo>
                        <a:pt x="30442" y="82724"/>
                        <a:pt x="34643" y="85024"/>
                        <a:pt x="41712" y="85024"/>
                      </a:cubicBezTo>
                      <a:lnTo>
                        <a:pt x="50381" y="85024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8" name="Freihandform: Form 47">
                  <a:extLst>
                    <a:ext uri="{FF2B5EF4-FFF2-40B4-BE49-F238E27FC236}">
                      <a16:creationId xmlns:a16="http://schemas.microsoft.com/office/drawing/2014/main" id="{CB6A9689-A860-FD10-2EBC-A53E15E0DEC4}"/>
                    </a:ext>
                  </a:extLst>
                </p:cNvPr>
                <p:cNvSpPr/>
                <p:nvPr/>
              </p:nvSpPr>
              <p:spPr>
                <a:xfrm>
                  <a:off x="3727493" y="619427"/>
                  <a:ext cx="39544" cy="78989"/>
                </a:xfrm>
                <a:custGeom>
                  <a:avLst/>
                  <a:gdLst>
                    <a:gd name="connsiteX0" fmla="*/ 14137 w 39544"/>
                    <a:gd name="connsiteY0" fmla="*/ 18205 h 78989"/>
                    <a:gd name="connsiteX1" fmla="*/ 39545 w 39544"/>
                    <a:gd name="connsiteY1" fmla="*/ 0 h 78989"/>
                    <a:gd name="connsiteX2" fmla="*/ 39545 w 39544"/>
                    <a:gd name="connsiteY2" fmla="*/ 14004 h 78989"/>
                    <a:gd name="connsiteX3" fmla="*/ 35210 w 39544"/>
                    <a:gd name="connsiteY3" fmla="*/ 14004 h 78989"/>
                    <a:gd name="connsiteX4" fmla="*/ 14137 w 39544"/>
                    <a:gd name="connsiteY4" fmla="*/ 32343 h 78989"/>
                    <a:gd name="connsiteX5" fmla="*/ 14137 w 39544"/>
                    <a:gd name="connsiteY5" fmla="*/ 78989 h 78989"/>
                    <a:gd name="connsiteX6" fmla="*/ 0 w 39544"/>
                    <a:gd name="connsiteY6" fmla="*/ 78989 h 78989"/>
                    <a:gd name="connsiteX7" fmla="*/ 0 w 39544"/>
                    <a:gd name="connsiteY7" fmla="*/ 1600 h 78989"/>
                    <a:gd name="connsiteX8" fmla="*/ 14137 w 39544"/>
                    <a:gd name="connsiteY8" fmla="*/ 1600 h 78989"/>
                    <a:gd name="connsiteX9" fmla="*/ 14137 w 39544"/>
                    <a:gd name="connsiteY9" fmla="*/ 18205 h 78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544" h="78989">
                      <a:moveTo>
                        <a:pt x="14137" y="18205"/>
                      </a:moveTo>
                      <a:cubicBezTo>
                        <a:pt x="17605" y="7369"/>
                        <a:pt x="25241" y="0"/>
                        <a:pt x="39545" y="0"/>
                      </a:cubicBezTo>
                      <a:lnTo>
                        <a:pt x="39545" y="14004"/>
                      </a:lnTo>
                      <a:lnTo>
                        <a:pt x="35210" y="14004"/>
                      </a:lnTo>
                      <a:cubicBezTo>
                        <a:pt x="21073" y="14004"/>
                        <a:pt x="14137" y="18472"/>
                        <a:pt x="14137" y="32343"/>
                      </a:cubicBezTo>
                      <a:lnTo>
                        <a:pt x="14137" y="78989"/>
                      </a:lnTo>
                      <a:lnTo>
                        <a:pt x="0" y="78989"/>
                      </a:lnTo>
                      <a:lnTo>
                        <a:pt x="0" y="1600"/>
                      </a:lnTo>
                      <a:lnTo>
                        <a:pt x="14137" y="1600"/>
                      </a:lnTo>
                      <a:lnTo>
                        <a:pt x="14137" y="18205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9" name="Freihandform: Form 48">
                  <a:extLst>
                    <a:ext uri="{FF2B5EF4-FFF2-40B4-BE49-F238E27FC236}">
                      <a16:creationId xmlns:a16="http://schemas.microsoft.com/office/drawing/2014/main" id="{4E06184A-0A2C-61F6-A469-AC8013CF3D93}"/>
                    </a:ext>
                  </a:extLst>
                </p:cNvPr>
                <p:cNvSpPr/>
                <p:nvPr/>
              </p:nvSpPr>
              <p:spPr>
                <a:xfrm>
                  <a:off x="3773106" y="619461"/>
                  <a:ext cx="75221" cy="80556"/>
                </a:xfrm>
                <a:custGeom>
                  <a:avLst/>
                  <a:gdLst>
                    <a:gd name="connsiteX0" fmla="*/ 0 w 75221"/>
                    <a:gd name="connsiteY0" fmla="*/ 40278 h 80556"/>
                    <a:gd name="connsiteX1" fmla="*/ 37677 w 75221"/>
                    <a:gd name="connsiteY1" fmla="*/ 0 h 80556"/>
                    <a:gd name="connsiteX2" fmla="*/ 75221 w 75221"/>
                    <a:gd name="connsiteY2" fmla="*/ 40278 h 80556"/>
                    <a:gd name="connsiteX3" fmla="*/ 37677 w 75221"/>
                    <a:gd name="connsiteY3" fmla="*/ 80556 h 80556"/>
                    <a:gd name="connsiteX4" fmla="*/ 0 w 75221"/>
                    <a:gd name="connsiteY4" fmla="*/ 40278 h 80556"/>
                    <a:gd name="connsiteX5" fmla="*/ 60784 w 75221"/>
                    <a:gd name="connsiteY5" fmla="*/ 40278 h 80556"/>
                    <a:gd name="connsiteX6" fmla="*/ 37677 w 75221"/>
                    <a:gd name="connsiteY6" fmla="*/ 10403 h 80556"/>
                    <a:gd name="connsiteX7" fmla="*/ 14437 w 75221"/>
                    <a:gd name="connsiteY7" fmla="*/ 40278 h 80556"/>
                    <a:gd name="connsiteX8" fmla="*/ 37677 w 75221"/>
                    <a:gd name="connsiteY8" fmla="*/ 70153 h 80556"/>
                    <a:gd name="connsiteX9" fmla="*/ 60784 w 75221"/>
                    <a:gd name="connsiteY9" fmla="*/ 40278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21" h="80556">
                      <a:moveTo>
                        <a:pt x="0" y="40278"/>
                      </a:moveTo>
                      <a:cubicBezTo>
                        <a:pt x="0" y="16305"/>
                        <a:pt x="14737" y="0"/>
                        <a:pt x="37677" y="0"/>
                      </a:cubicBezTo>
                      <a:cubicBezTo>
                        <a:pt x="60617" y="0"/>
                        <a:pt x="75221" y="16305"/>
                        <a:pt x="75221" y="40278"/>
                      </a:cubicBezTo>
                      <a:cubicBezTo>
                        <a:pt x="75221" y="64252"/>
                        <a:pt x="60651" y="80556"/>
                        <a:pt x="37677" y="80556"/>
                      </a:cubicBezTo>
                      <a:cubicBezTo>
                        <a:pt x="14704" y="80556"/>
                        <a:pt x="0" y="64252"/>
                        <a:pt x="0" y="40278"/>
                      </a:cubicBezTo>
                      <a:close/>
                      <a:moveTo>
                        <a:pt x="60784" y="40278"/>
                      </a:moveTo>
                      <a:cubicBezTo>
                        <a:pt x="60784" y="22073"/>
                        <a:pt x="52415" y="10403"/>
                        <a:pt x="37677" y="10403"/>
                      </a:cubicBezTo>
                      <a:cubicBezTo>
                        <a:pt x="22940" y="10403"/>
                        <a:pt x="14437" y="22106"/>
                        <a:pt x="14437" y="40278"/>
                      </a:cubicBezTo>
                      <a:cubicBezTo>
                        <a:pt x="14437" y="58450"/>
                        <a:pt x="22940" y="70153"/>
                        <a:pt x="37677" y="70153"/>
                      </a:cubicBezTo>
                      <a:cubicBezTo>
                        <a:pt x="52415" y="70153"/>
                        <a:pt x="60784" y="58450"/>
                        <a:pt x="60784" y="40278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0" name="Freihandform: Form 49">
                  <a:extLst>
                    <a:ext uri="{FF2B5EF4-FFF2-40B4-BE49-F238E27FC236}">
                      <a16:creationId xmlns:a16="http://schemas.microsoft.com/office/drawing/2014/main" id="{1FB682D1-2DC2-3624-4D38-5CC310E1ECA5}"/>
                    </a:ext>
                  </a:extLst>
                </p:cNvPr>
                <p:cNvSpPr/>
                <p:nvPr/>
              </p:nvSpPr>
              <p:spPr>
                <a:xfrm>
                  <a:off x="3864166" y="619427"/>
                  <a:ext cx="65251" cy="78989"/>
                </a:xfrm>
                <a:custGeom>
                  <a:avLst/>
                  <a:gdLst>
                    <a:gd name="connsiteX0" fmla="*/ 65219 w 65251"/>
                    <a:gd name="connsiteY0" fmla="*/ 30775 h 78989"/>
                    <a:gd name="connsiteX1" fmla="*/ 65219 w 65251"/>
                    <a:gd name="connsiteY1" fmla="*/ 78989 h 78989"/>
                    <a:gd name="connsiteX2" fmla="*/ 51081 w 65251"/>
                    <a:gd name="connsiteY2" fmla="*/ 78989 h 78989"/>
                    <a:gd name="connsiteX3" fmla="*/ 51081 w 65251"/>
                    <a:gd name="connsiteY3" fmla="*/ 32943 h 78989"/>
                    <a:gd name="connsiteX4" fmla="*/ 32609 w 65251"/>
                    <a:gd name="connsiteY4" fmla="*/ 10403 h 78989"/>
                    <a:gd name="connsiteX5" fmla="*/ 14137 w 65251"/>
                    <a:gd name="connsiteY5" fmla="*/ 33209 h 78989"/>
                    <a:gd name="connsiteX6" fmla="*/ 14137 w 65251"/>
                    <a:gd name="connsiteY6" fmla="*/ 78989 h 78989"/>
                    <a:gd name="connsiteX7" fmla="*/ 0 w 65251"/>
                    <a:gd name="connsiteY7" fmla="*/ 78989 h 78989"/>
                    <a:gd name="connsiteX8" fmla="*/ 0 w 65251"/>
                    <a:gd name="connsiteY8" fmla="*/ 1600 h 78989"/>
                    <a:gd name="connsiteX9" fmla="*/ 14137 w 65251"/>
                    <a:gd name="connsiteY9" fmla="*/ 1600 h 78989"/>
                    <a:gd name="connsiteX10" fmla="*/ 14137 w 65251"/>
                    <a:gd name="connsiteY10" fmla="*/ 17338 h 78989"/>
                    <a:gd name="connsiteX11" fmla="*/ 38411 w 65251"/>
                    <a:gd name="connsiteY11" fmla="*/ 0 h 78989"/>
                    <a:gd name="connsiteX12" fmla="*/ 65252 w 65251"/>
                    <a:gd name="connsiteY12" fmla="*/ 30742 h 78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251" h="78989">
                      <a:moveTo>
                        <a:pt x="65219" y="30775"/>
                      </a:moveTo>
                      <a:lnTo>
                        <a:pt x="65219" y="78989"/>
                      </a:lnTo>
                      <a:lnTo>
                        <a:pt x="51081" y="78989"/>
                      </a:lnTo>
                      <a:lnTo>
                        <a:pt x="51081" y="32943"/>
                      </a:lnTo>
                      <a:cubicBezTo>
                        <a:pt x="51081" y="17205"/>
                        <a:pt x="43846" y="10403"/>
                        <a:pt x="32609" y="10403"/>
                      </a:cubicBezTo>
                      <a:cubicBezTo>
                        <a:pt x="21373" y="10403"/>
                        <a:pt x="14137" y="17338"/>
                        <a:pt x="14137" y="33209"/>
                      </a:cubicBezTo>
                      <a:lnTo>
                        <a:pt x="14137" y="78989"/>
                      </a:lnTo>
                      <a:lnTo>
                        <a:pt x="0" y="78989"/>
                      </a:lnTo>
                      <a:lnTo>
                        <a:pt x="0" y="1600"/>
                      </a:lnTo>
                      <a:lnTo>
                        <a:pt x="14137" y="1600"/>
                      </a:lnTo>
                      <a:lnTo>
                        <a:pt x="14137" y="17338"/>
                      </a:lnTo>
                      <a:cubicBezTo>
                        <a:pt x="17605" y="8236"/>
                        <a:pt x="25107" y="0"/>
                        <a:pt x="38411" y="0"/>
                      </a:cubicBezTo>
                      <a:cubicBezTo>
                        <a:pt x="55883" y="0"/>
                        <a:pt x="65252" y="13437"/>
                        <a:pt x="65252" y="30742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1" name="Freihandform: Form 50">
                  <a:extLst>
                    <a:ext uri="{FF2B5EF4-FFF2-40B4-BE49-F238E27FC236}">
                      <a16:creationId xmlns:a16="http://schemas.microsoft.com/office/drawing/2014/main" id="{EB74F1F1-A6C2-3DCE-7871-B298D4C2ADD4}"/>
                    </a:ext>
                  </a:extLst>
                </p:cNvPr>
                <p:cNvSpPr/>
                <p:nvPr/>
              </p:nvSpPr>
              <p:spPr>
                <a:xfrm>
                  <a:off x="3948290" y="588685"/>
                  <a:ext cx="15304" cy="109764"/>
                </a:xfrm>
                <a:custGeom>
                  <a:avLst/>
                  <a:gdLst>
                    <a:gd name="connsiteX0" fmla="*/ 0 w 15304"/>
                    <a:gd name="connsiteY0" fmla="*/ 19072 h 109764"/>
                    <a:gd name="connsiteX1" fmla="*/ 0 w 15304"/>
                    <a:gd name="connsiteY1" fmla="*/ 0 h 109764"/>
                    <a:gd name="connsiteX2" fmla="*/ 15304 w 15304"/>
                    <a:gd name="connsiteY2" fmla="*/ 0 h 109764"/>
                    <a:gd name="connsiteX3" fmla="*/ 15304 w 15304"/>
                    <a:gd name="connsiteY3" fmla="*/ 19072 h 109764"/>
                    <a:gd name="connsiteX4" fmla="*/ 0 w 15304"/>
                    <a:gd name="connsiteY4" fmla="*/ 19072 h 109764"/>
                    <a:gd name="connsiteX5" fmla="*/ 567 w 15304"/>
                    <a:gd name="connsiteY5" fmla="*/ 109765 h 109764"/>
                    <a:gd name="connsiteX6" fmla="*/ 567 w 15304"/>
                    <a:gd name="connsiteY6" fmla="*/ 32376 h 109764"/>
                    <a:gd name="connsiteX7" fmla="*/ 14704 w 15304"/>
                    <a:gd name="connsiteY7" fmla="*/ 32376 h 109764"/>
                    <a:gd name="connsiteX8" fmla="*/ 14704 w 15304"/>
                    <a:gd name="connsiteY8" fmla="*/ 109765 h 109764"/>
                    <a:gd name="connsiteX9" fmla="*/ 567 w 15304"/>
                    <a:gd name="connsiteY9" fmla="*/ 109765 h 109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304" h="109764">
                      <a:moveTo>
                        <a:pt x="0" y="19072"/>
                      </a:moveTo>
                      <a:lnTo>
                        <a:pt x="0" y="0"/>
                      </a:lnTo>
                      <a:lnTo>
                        <a:pt x="15304" y="0"/>
                      </a:lnTo>
                      <a:lnTo>
                        <a:pt x="15304" y="19072"/>
                      </a:lnTo>
                      <a:lnTo>
                        <a:pt x="0" y="19072"/>
                      </a:lnTo>
                      <a:close/>
                      <a:moveTo>
                        <a:pt x="567" y="109765"/>
                      </a:moveTo>
                      <a:lnTo>
                        <a:pt x="567" y="32376"/>
                      </a:lnTo>
                      <a:lnTo>
                        <a:pt x="14704" y="32376"/>
                      </a:lnTo>
                      <a:lnTo>
                        <a:pt x="14704" y="109765"/>
                      </a:lnTo>
                      <a:lnTo>
                        <a:pt x="567" y="109765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2" name="Freihandform: Form 51">
                  <a:extLst>
                    <a:ext uri="{FF2B5EF4-FFF2-40B4-BE49-F238E27FC236}">
                      <a16:creationId xmlns:a16="http://schemas.microsoft.com/office/drawing/2014/main" id="{AC082E05-A314-167B-22C6-044B0DDA2ADA}"/>
                    </a:ext>
                  </a:extLst>
                </p:cNvPr>
                <p:cNvSpPr/>
                <p:nvPr/>
              </p:nvSpPr>
              <p:spPr>
                <a:xfrm>
                  <a:off x="3978632" y="619461"/>
                  <a:ext cx="73487" cy="80556"/>
                </a:xfrm>
                <a:custGeom>
                  <a:avLst/>
                  <a:gdLst>
                    <a:gd name="connsiteX0" fmla="*/ 0 w 73487"/>
                    <a:gd name="connsiteY0" fmla="*/ 40278 h 80556"/>
                    <a:gd name="connsiteX1" fmla="*/ 37677 w 73487"/>
                    <a:gd name="connsiteY1" fmla="*/ 0 h 80556"/>
                    <a:gd name="connsiteX2" fmla="*/ 72621 w 73487"/>
                    <a:gd name="connsiteY2" fmla="*/ 27875 h 80556"/>
                    <a:gd name="connsiteX3" fmla="*/ 58183 w 73487"/>
                    <a:gd name="connsiteY3" fmla="*/ 27875 h 80556"/>
                    <a:gd name="connsiteX4" fmla="*/ 37677 w 73487"/>
                    <a:gd name="connsiteY4" fmla="*/ 10403 h 80556"/>
                    <a:gd name="connsiteX5" fmla="*/ 14438 w 73487"/>
                    <a:gd name="connsiteY5" fmla="*/ 40278 h 80556"/>
                    <a:gd name="connsiteX6" fmla="*/ 37677 w 73487"/>
                    <a:gd name="connsiteY6" fmla="*/ 70153 h 80556"/>
                    <a:gd name="connsiteX7" fmla="*/ 59050 w 73487"/>
                    <a:gd name="connsiteY7" fmla="*/ 53115 h 80556"/>
                    <a:gd name="connsiteX8" fmla="*/ 73488 w 73487"/>
                    <a:gd name="connsiteY8" fmla="*/ 53115 h 80556"/>
                    <a:gd name="connsiteX9" fmla="*/ 37677 w 73487"/>
                    <a:gd name="connsiteY9" fmla="*/ 80556 h 80556"/>
                    <a:gd name="connsiteX10" fmla="*/ 0 w 73487"/>
                    <a:gd name="connsiteY10" fmla="*/ 40278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487" h="80556">
                      <a:moveTo>
                        <a:pt x="0" y="40278"/>
                      </a:moveTo>
                      <a:cubicBezTo>
                        <a:pt x="0" y="16305"/>
                        <a:pt x="14738" y="0"/>
                        <a:pt x="37677" y="0"/>
                      </a:cubicBezTo>
                      <a:cubicBezTo>
                        <a:pt x="56716" y="0"/>
                        <a:pt x="69286" y="11537"/>
                        <a:pt x="72621" y="27875"/>
                      </a:cubicBezTo>
                      <a:lnTo>
                        <a:pt x="58183" y="27875"/>
                      </a:lnTo>
                      <a:cubicBezTo>
                        <a:pt x="56016" y="18339"/>
                        <a:pt x="49381" y="10403"/>
                        <a:pt x="37677" y="10403"/>
                      </a:cubicBezTo>
                      <a:cubicBezTo>
                        <a:pt x="22940" y="10403"/>
                        <a:pt x="14438" y="22106"/>
                        <a:pt x="14438" y="40278"/>
                      </a:cubicBezTo>
                      <a:cubicBezTo>
                        <a:pt x="14438" y="58450"/>
                        <a:pt x="22940" y="70153"/>
                        <a:pt x="37677" y="70153"/>
                      </a:cubicBezTo>
                      <a:cubicBezTo>
                        <a:pt x="48947" y="70153"/>
                        <a:pt x="55883" y="64085"/>
                        <a:pt x="59050" y="53115"/>
                      </a:cubicBezTo>
                      <a:lnTo>
                        <a:pt x="73488" y="53115"/>
                      </a:lnTo>
                      <a:cubicBezTo>
                        <a:pt x="69453" y="70887"/>
                        <a:pt x="55282" y="80556"/>
                        <a:pt x="37677" y="80556"/>
                      </a:cubicBezTo>
                      <a:cubicBezTo>
                        <a:pt x="14704" y="80556"/>
                        <a:pt x="0" y="64252"/>
                        <a:pt x="0" y="40278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3" name="Freihandform: Form 52">
                  <a:extLst>
                    <a:ext uri="{FF2B5EF4-FFF2-40B4-BE49-F238E27FC236}">
                      <a16:creationId xmlns:a16="http://schemas.microsoft.com/office/drawing/2014/main" id="{B7247259-7C30-FF37-1A9D-F8062704E10E}"/>
                    </a:ext>
                  </a:extLst>
                </p:cNvPr>
                <p:cNvSpPr/>
                <p:nvPr/>
              </p:nvSpPr>
              <p:spPr>
                <a:xfrm>
                  <a:off x="4098432" y="587085"/>
                  <a:ext cx="87925" cy="112865"/>
                </a:xfrm>
                <a:custGeom>
                  <a:avLst/>
                  <a:gdLst>
                    <a:gd name="connsiteX0" fmla="*/ 33 w 87925"/>
                    <a:gd name="connsiteY0" fmla="*/ 78289 h 112865"/>
                    <a:gd name="connsiteX1" fmla="*/ 15204 w 87925"/>
                    <a:gd name="connsiteY1" fmla="*/ 78289 h 112865"/>
                    <a:gd name="connsiteX2" fmla="*/ 43346 w 87925"/>
                    <a:gd name="connsiteY2" fmla="*/ 100662 h 112865"/>
                    <a:gd name="connsiteX3" fmla="*/ 73221 w 87925"/>
                    <a:gd name="connsiteY3" fmla="*/ 81156 h 112865"/>
                    <a:gd name="connsiteX4" fmla="*/ 46780 w 87925"/>
                    <a:gd name="connsiteY4" fmla="*/ 62384 h 112865"/>
                    <a:gd name="connsiteX5" fmla="*/ 33076 w 87925"/>
                    <a:gd name="connsiteY5" fmla="*/ 59350 h 112865"/>
                    <a:gd name="connsiteX6" fmla="*/ 3468 w 87925"/>
                    <a:gd name="connsiteY6" fmla="*/ 30475 h 112865"/>
                    <a:gd name="connsiteX7" fmla="*/ 43046 w 87925"/>
                    <a:gd name="connsiteY7" fmla="*/ 0 h 112865"/>
                    <a:gd name="connsiteX8" fmla="*/ 85058 w 87925"/>
                    <a:gd name="connsiteY8" fmla="*/ 30175 h 112865"/>
                    <a:gd name="connsiteX9" fmla="*/ 69887 w 87925"/>
                    <a:gd name="connsiteY9" fmla="*/ 30175 h 112865"/>
                    <a:gd name="connsiteX10" fmla="*/ 43046 w 87925"/>
                    <a:gd name="connsiteY10" fmla="*/ 12270 h 112865"/>
                    <a:gd name="connsiteX11" fmla="*/ 18205 w 87925"/>
                    <a:gd name="connsiteY11" fmla="*/ 29008 h 112865"/>
                    <a:gd name="connsiteX12" fmla="*/ 42179 w 87925"/>
                    <a:gd name="connsiteY12" fmla="*/ 46613 h 112865"/>
                    <a:gd name="connsiteX13" fmla="*/ 55883 w 87925"/>
                    <a:gd name="connsiteY13" fmla="*/ 49647 h 112865"/>
                    <a:gd name="connsiteX14" fmla="*/ 87925 w 87925"/>
                    <a:gd name="connsiteY14" fmla="*/ 79523 h 112865"/>
                    <a:gd name="connsiteX15" fmla="*/ 43312 w 87925"/>
                    <a:gd name="connsiteY15" fmla="*/ 112865 h 112865"/>
                    <a:gd name="connsiteX16" fmla="*/ 0 w 87925"/>
                    <a:gd name="connsiteY16" fmla="*/ 78222 h 11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7925" h="112865">
                      <a:moveTo>
                        <a:pt x="33" y="78289"/>
                      </a:moveTo>
                      <a:lnTo>
                        <a:pt x="15204" y="78289"/>
                      </a:lnTo>
                      <a:cubicBezTo>
                        <a:pt x="17238" y="93160"/>
                        <a:pt x="28642" y="100662"/>
                        <a:pt x="43346" y="100662"/>
                      </a:cubicBezTo>
                      <a:cubicBezTo>
                        <a:pt x="62685" y="100662"/>
                        <a:pt x="73221" y="92593"/>
                        <a:pt x="73221" y="81156"/>
                      </a:cubicBezTo>
                      <a:cubicBezTo>
                        <a:pt x="73221" y="69186"/>
                        <a:pt x="64418" y="66286"/>
                        <a:pt x="46780" y="62384"/>
                      </a:cubicBezTo>
                      <a:lnTo>
                        <a:pt x="33076" y="59350"/>
                      </a:lnTo>
                      <a:cubicBezTo>
                        <a:pt x="15905" y="55582"/>
                        <a:pt x="3468" y="46947"/>
                        <a:pt x="3468" y="30475"/>
                      </a:cubicBezTo>
                      <a:cubicBezTo>
                        <a:pt x="3468" y="13004"/>
                        <a:pt x="20939" y="0"/>
                        <a:pt x="43046" y="0"/>
                      </a:cubicBezTo>
                      <a:cubicBezTo>
                        <a:pt x="65152" y="0"/>
                        <a:pt x="81890" y="12137"/>
                        <a:pt x="85058" y="30175"/>
                      </a:cubicBezTo>
                      <a:lnTo>
                        <a:pt x="69887" y="30175"/>
                      </a:lnTo>
                      <a:cubicBezTo>
                        <a:pt x="66419" y="17605"/>
                        <a:pt x="56316" y="12270"/>
                        <a:pt x="43046" y="12270"/>
                      </a:cubicBezTo>
                      <a:cubicBezTo>
                        <a:pt x="29775" y="12270"/>
                        <a:pt x="18205" y="18905"/>
                        <a:pt x="18205" y="29008"/>
                      </a:cubicBezTo>
                      <a:cubicBezTo>
                        <a:pt x="18205" y="39111"/>
                        <a:pt x="25274" y="42879"/>
                        <a:pt x="42179" y="46613"/>
                      </a:cubicBezTo>
                      <a:lnTo>
                        <a:pt x="55883" y="49647"/>
                      </a:lnTo>
                      <a:cubicBezTo>
                        <a:pt x="77956" y="54549"/>
                        <a:pt x="87925" y="62351"/>
                        <a:pt x="87925" y="79523"/>
                      </a:cubicBezTo>
                      <a:cubicBezTo>
                        <a:pt x="87925" y="99162"/>
                        <a:pt x="70153" y="112865"/>
                        <a:pt x="43312" y="112865"/>
                      </a:cubicBezTo>
                      <a:cubicBezTo>
                        <a:pt x="20072" y="112865"/>
                        <a:pt x="3301" y="99728"/>
                        <a:pt x="0" y="78222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4" name="Freihandform: Form 53">
                  <a:extLst>
                    <a:ext uri="{FF2B5EF4-FFF2-40B4-BE49-F238E27FC236}">
                      <a16:creationId xmlns:a16="http://schemas.microsoft.com/office/drawing/2014/main" id="{35B9717A-62A0-E260-A4E4-A38DA18C4625}"/>
                    </a:ext>
                  </a:extLst>
                </p:cNvPr>
                <p:cNvSpPr/>
                <p:nvPr/>
              </p:nvSpPr>
              <p:spPr>
                <a:xfrm>
                  <a:off x="4202462" y="588685"/>
                  <a:ext cx="65218" cy="109731"/>
                </a:xfrm>
                <a:custGeom>
                  <a:avLst/>
                  <a:gdLst>
                    <a:gd name="connsiteX0" fmla="*/ 65219 w 65218"/>
                    <a:gd name="connsiteY0" fmla="*/ 61518 h 109731"/>
                    <a:gd name="connsiteX1" fmla="*/ 65219 w 65218"/>
                    <a:gd name="connsiteY1" fmla="*/ 109731 h 109731"/>
                    <a:gd name="connsiteX2" fmla="*/ 51081 w 65218"/>
                    <a:gd name="connsiteY2" fmla="*/ 109731 h 109731"/>
                    <a:gd name="connsiteX3" fmla="*/ 51081 w 65218"/>
                    <a:gd name="connsiteY3" fmla="*/ 63685 h 109731"/>
                    <a:gd name="connsiteX4" fmla="*/ 32609 w 65218"/>
                    <a:gd name="connsiteY4" fmla="*/ 41145 h 109731"/>
                    <a:gd name="connsiteX5" fmla="*/ 14137 w 65218"/>
                    <a:gd name="connsiteY5" fmla="*/ 63952 h 109731"/>
                    <a:gd name="connsiteX6" fmla="*/ 14137 w 65218"/>
                    <a:gd name="connsiteY6" fmla="*/ 109731 h 109731"/>
                    <a:gd name="connsiteX7" fmla="*/ 0 w 65218"/>
                    <a:gd name="connsiteY7" fmla="*/ 109731 h 109731"/>
                    <a:gd name="connsiteX8" fmla="*/ 0 w 65218"/>
                    <a:gd name="connsiteY8" fmla="*/ 0 h 109731"/>
                    <a:gd name="connsiteX9" fmla="*/ 14137 w 65218"/>
                    <a:gd name="connsiteY9" fmla="*/ 0 h 109731"/>
                    <a:gd name="connsiteX10" fmla="*/ 14137 w 65218"/>
                    <a:gd name="connsiteY10" fmla="*/ 48080 h 109731"/>
                    <a:gd name="connsiteX11" fmla="*/ 38378 w 65218"/>
                    <a:gd name="connsiteY11" fmla="*/ 30742 h 109731"/>
                    <a:gd name="connsiteX12" fmla="*/ 65219 w 65218"/>
                    <a:gd name="connsiteY12" fmla="*/ 61484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218" h="109731">
                      <a:moveTo>
                        <a:pt x="65219" y="61518"/>
                      </a:moveTo>
                      <a:lnTo>
                        <a:pt x="65219" y="109731"/>
                      </a:lnTo>
                      <a:lnTo>
                        <a:pt x="51081" y="109731"/>
                      </a:lnTo>
                      <a:lnTo>
                        <a:pt x="51081" y="63685"/>
                      </a:lnTo>
                      <a:cubicBezTo>
                        <a:pt x="51081" y="47947"/>
                        <a:pt x="43846" y="41145"/>
                        <a:pt x="32609" y="41145"/>
                      </a:cubicBezTo>
                      <a:cubicBezTo>
                        <a:pt x="21373" y="41145"/>
                        <a:pt x="14137" y="48080"/>
                        <a:pt x="14137" y="63952"/>
                      </a:cubicBezTo>
                      <a:lnTo>
                        <a:pt x="14137" y="109731"/>
                      </a:lnTo>
                      <a:lnTo>
                        <a:pt x="0" y="109731"/>
                      </a:lnTo>
                      <a:lnTo>
                        <a:pt x="0" y="0"/>
                      </a:lnTo>
                      <a:lnTo>
                        <a:pt x="14137" y="0"/>
                      </a:lnTo>
                      <a:lnTo>
                        <a:pt x="14137" y="48080"/>
                      </a:lnTo>
                      <a:cubicBezTo>
                        <a:pt x="17605" y="38978"/>
                        <a:pt x="25107" y="30742"/>
                        <a:pt x="38378" y="30742"/>
                      </a:cubicBezTo>
                      <a:cubicBezTo>
                        <a:pt x="55849" y="30742"/>
                        <a:pt x="65219" y="44179"/>
                        <a:pt x="65219" y="61484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5" name="Freihandform: Form 54">
                  <a:extLst>
                    <a:ext uri="{FF2B5EF4-FFF2-40B4-BE49-F238E27FC236}">
                      <a16:creationId xmlns:a16="http://schemas.microsoft.com/office/drawing/2014/main" id="{85AFDD1A-438E-3B2C-F579-55EBB4C48262}"/>
                    </a:ext>
                  </a:extLst>
                </p:cNvPr>
                <p:cNvSpPr/>
                <p:nvPr/>
              </p:nvSpPr>
              <p:spPr>
                <a:xfrm>
                  <a:off x="4282818" y="619494"/>
                  <a:ext cx="73054" cy="80556"/>
                </a:xfrm>
                <a:custGeom>
                  <a:avLst/>
                  <a:gdLst>
                    <a:gd name="connsiteX0" fmla="*/ 72754 w 73054"/>
                    <a:gd name="connsiteY0" fmla="*/ 44446 h 80556"/>
                    <a:gd name="connsiteX1" fmla="*/ 14271 w 73054"/>
                    <a:gd name="connsiteY1" fmla="*/ 44446 h 80556"/>
                    <a:gd name="connsiteX2" fmla="*/ 36811 w 73054"/>
                    <a:gd name="connsiteY2" fmla="*/ 70153 h 80556"/>
                    <a:gd name="connsiteX3" fmla="*/ 56883 w 73054"/>
                    <a:gd name="connsiteY3" fmla="*/ 56283 h 80556"/>
                    <a:gd name="connsiteX4" fmla="*/ 71320 w 73054"/>
                    <a:gd name="connsiteY4" fmla="*/ 56283 h 80556"/>
                    <a:gd name="connsiteX5" fmla="*/ 36811 w 73054"/>
                    <a:gd name="connsiteY5" fmla="*/ 80556 h 80556"/>
                    <a:gd name="connsiteX6" fmla="*/ 0 w 73054"/>
                    <a:gd name="connsiteY6" fmla="*/ 40278 h 80556"/>
                    <a:gd name="connsiteX7" fmla="*/ 36677 w 73054"/>
                    <a:gd name="connsiteY7" fmla="*/ 0 h 80556"/>
                    <a:gd name="connsiteX8" fmla="*/ 73054 w 73054"/>
                    <a:gd name="connsiteY8" fmla="*/ 39145 h 80556"/>
                    <a:gd name="connsiteX9" fmla="*/ 72754 w 73054"/>
                    <a:gd name="connsiteY9" fmla="*/ 44479 h 80556"/>
                    <a:gd name="connsiteX10" fmla="*/ 14404 w 73054"/>
                    <a:gd name="connsiteY10" fmla="*/ 33776 h 80556"/>
                    <a:gd name="connsiteX11" fmla="*/ 58583 w 73054"/>
                    <a:gd name="connsiteY11" fmla="*/ 33776 h 80556"/>
                    <a:gd name="connsiteX12" fmla="*/ 36644 w 73054"/>
                    <a:gd name="connsiteY12" fmla="*/ 10370 h 80556"/>
                    <a:gd name="connsiteX13" fmla="*/ 14404 w 73054"/>
                    <a:gd name="connsiteY13" fmla="*/ 33776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054" h="80556">
                      <a:moveTo>
                        <a:pt x="72754" y="44446"/>
                      </a:moveTo>
                      <a:lnTo>
                        <a:pt x="14271" y="44446"/>
                      </a:lnTo>
                      <a:cubicBezTo>
                        <a:pt x="15438" y="61184"/>
                        <a:pt x="23940" y="70153"/>
                        <a:pt x="36811" y="70153"/>
                      </a:cubicBezTo>
                      <a:cubicBezTo>
                        <a:pt x="48080" y="70153"/>
                        <a:pt x="53982" y="64952"/>
                        <a:pt x="56883" y="56283"/>
                      </a:cubicBezTo>
                      <a:lnTo>
                        <a:pt x="71320" y="56283"/>
                      </a:lnTo>
                      <a:cubicBezTo>
                        <a:pt x="66852" y="72754"/>
                        <a:pt x="54282" y="80556"/>
                        <a:pt x="36811" y="80556"/>
                      </a:cubicBezTo>
                      <a:cubicBezTo>
                        <a:pt x="13404" y="80556"/>
                        <a:pt x="0" y="63518"/>
                        <a:pt x="0" y="40278"/>
                      </a:cubicBezTo>
                      <a:cubicBezTo>
                        <a:pt x="0" y="17038"/>
                        <a:pt x="13704" y="0"/>
                        <a:pt x="36677" y="0"/>
                      </a:cubicBezTo>
                      <a:cubicBezTo>
                        <a:pt x="58350" y="0"/>
                        <a:pt x="73054" y="15304"/>
                        <a:pt x="73054" y="39145"/>
                      </a:cubicBezTo>
                      <a:cubicBezTo>
                        <a:pt x="73054" y="40578"/>
                        <a:pt x="72921" y="42612"/>
                        <a:pt x="72754" y="44479"/>
                      </a:cubicBezTo>
                      <a:close/>
                      <a:moveTo>
                        <a:pt x="14404" y="33776"/>
                      </a:moveTo>
                      <a:lnTo>
                        <a:pt x="58583" y="33776"/>
                      </a:lnTo>
                      <a:cubicBezTo>
                        <a:pt x="57716" y="19906"/>
                        <a:pt x="49347" y="10370"/>
                        <a:pt x="36644" y="10370"/>
                      </a:cubicBezTo>
                      <a:cubicBezTo>
                        <a:pt x="23940" y="10370"/>
                        <a:pt x="16138" y="18305"/>
                        <a:pt x="14404" y="33776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6" name="Freihandform: Form 55">
                  <a:extLst>
                    <a:ext uri="{FF2B5EF4-FFF2-40B4-BE49-F238E27FC236}">
                      <a16:creationId xmlns:a16="http://schemas.microsoft.com/office/drawing/2014/main" id="{8694E45E-ECE7-DA03-58C5-A675891F4AE2}"/>
                    </a:ext>
                  </a:extLst>
                </p:cNvPr>
                <p:cNvSpPr/>
                <p:nvPr/>
              </p:nvSpPr>
              <p:spPr>
                <a:xfrm>
                  <a:off x="4371710" y="588719"/>
                  <a:ext cx="14137" cy="109731"/>
                </a:xfrm>
                <a:custGeom>
                  <a:avLst/>
                  <a:gdLst>
                    <a:gd name="connsiteX0" fmla="*/ 0 w 14137"/>
                    <a:gd name="connsiteY0" fmla="*/ 109731 h 109731"/>
                    <a:gd name="connsiteX1" fmla="*/ 0 w 14137"/>
                    <a:gd name="connsiteY1" fmla="*/ 0 h 109731"/>
                    <a:gd name="connsiteX2" fmla="*/ 14137 w 14137"/>
                    <a:gd name="connsiteY2" fmla="*/ 0 h 109731"/>
                    <a:gd name="connsiteX3" fmla="*/ 14137 w 14137"/>
                    <a:gd name="connsiteY3" fmla="*/ 109731 h 109731"/>
                    <a:gd name="connsiteX4" fmla="*/ 0 w 14137"/>
                    <a:gd name="connsiteY4" fmla="*/ 109731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37" h="109731">
                      <a:moveTo>
                        <a:pt x="0" y="109731"/>
                      </a:moveTo>
                      <a:lnTo>
                        <a:pt x="0" y="0"/>
                      </a:lnTo>
                      <a:lnTo>
                        <a:pt x="14137" y="0"/>
                      </a:lnTo>
                      <a:lnTo>
                        <a:pt x="14137" y="109731"/>
                      </a:lnTo>
                      <a:lnTo>
                        <a:pt x="0" y="109731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7" name="Freihandform: Form 56">
                  <a:extLst>
                    <a:ext uri="{FF2B5EF4-FFF2-40B4-BE49-F238E27FC236}">
                      <a16:creationId xmlns:a16="http://schemas.microsoft.com/office/drawing/2014/main" id="{E40DE298-801B-DF9B-1C2D-E47B4244F3DC}"/>
                    </a:ext>
                  </a:extLst>
                </p:cNvPr>
                <p:cNvSpPr/>
                <p:nvPr/>
              </p:nvSpPr>
              <p:spPr>
                <a:xfrm>
                  <a:off x="4397318" y="588719"/>
                  <a:ext cx="50114" cy="109731"/>
                </a:xfrm>
                <a:custGeom>
                  <a:avLst/>
                  <a:gdLst>
                    <a:gd name="connsiteX0" fmla="*/ 41445 w 50114"/>
                    <a:gd name="connsiteY0" fmla="*/ 10670 h 109731"/>
                    <a:gd name="connsiteX1" fmla="*/ 30175 w 50114"/>
                    <a:gd name="connsiteY1" fmla="*/ 21506 h 109731"/>
                    <a:gd name="connsiteX2" fmla="*/ 30175 w 50114"/>
                    <a:gd name="connsiteY2" fmla="*/ 32343 h 109731"/>
                    <a:gd name="connsiteX3" fmla="*/ 50114 w 50114"/>
                    <a:gd name="connsiteY3" fmla="*/ 32343 h 109731"/>
                    <a:gd name="connsiteX4" fmla="*/ 50114 w 50114"/>
                    <a:gd name="connsiteY4" fmla="*/ 43012 h 109731"/>
                    <a:gd name="connsiteX5" fmla="*/ 30175 w 50114"/>
                    <a:gd name="connsiteY5" fmla="*/ 43012 h 109731"/>
                    <a:gd name="connsiteX6" fmla="*/ 30175 w 50114"/>
                    <a:gd name="connsiteY6" fmla="*/ 109731 h 109731"/>
                    <a:gd name="connsiteX7" fmla="*/ 16038 w 50114"/>
                    <a:gd name="connsiteY7" fmla="*/ 109731 h 109731"/>
                    <a:gd name="connsiteX8" fmla="*/ 16038 w 50114"/>
                    <a:gd name="connsiteY8" fmla="*/ 43012 h 109731"/>
                    <a:gd name="connsiteX9" fmla="*/ 0 w 50114"/>
                    <a:gd name="connsiteY9" fmla="*/ 43012 h 109731"/>
                    <a:gd name="connsiteX10" fmla="*/ 0 w 50114"/>
                    <a:gd name="connsiteY10" fmla="*/ 32343 h 109731"/>
                    <a:gd name="connsiteX11" fmla="*/ 16038 w 50114"/>
                    <a:gd name="connsiteY11" fmla="*/ 32343 h 109731"/>
                    <a:gd name="connsiteX12" fmla="*/ 16038 w 50114"/>
                    <a:gd name="connsiteY12" fmla="*/ 21506 h 109731"/>
                    <a:gd name="connsiteX13" fmla="*/ 40011 w 50114"/>
                    <a:gd name="connsiteY13" fmla="*/ 0 h 109731"/>
                    <a:gd name="connsiteX14" fmla="*/ 50114 w 50114"/>
                    <a:gd name="connsiteY14" fmla="*/ 0 h 109731"/>
                    <a:gd name="connsiteX15" fmla="*/ 50114 w 50114"/>
                    <a:gd name="connsiteY15" fmla="*/ 10670 h 109731"/>
                    <a:gd name="connsiteX16" fmla="*/ 41445 w 50114"/>
                    <a:gd name="connsiteY16" fmla="*/ 10670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114" h="109731">
                      <a:moveTo>
                        <a:pt x="41445" y="10670"/>
                      </a:moveTo>
                      <a:cubicBezTo>
                        <a:pt x="34376" y="10670"/>
                        <a:pt x="30175" y="12970"/>
                        <a:pt x="30175" y="21506"/>
                      </a:cubicBezTo>
                      <a:lnTo>
                        <a:pt x="30175" y="32343"/>
                      </a:lnTo>
                      <a:lnTo>
                        <a:pt x="50114" y="32343"/>
                      </a:lnTo>
                      <a:lnTo>
                        <a:pt x="50114" y="43012"/>
                      </a:lnTo>
                      <a:lnTo>
                        <a:pt x="30175" y="43012"/>
                      </a:lnTo>
                      <a:lnTo>
                        <a:pt x="30175" y="109731"/>
                      </a:lnTo>
                      <a:lnTo>
                        <a:pt x="16038" y="109731"/>
                      </a:lnTo>
                      <a:lnTo>
                        <a:pt x="16038" y="43012"/>
                      </a:lnTo>
                      <a:lnTo>
                        <a:pt x="0" y="43012"/>
                      </a:lnTo>
                      <a:lnTo>
                        <a:pt x="0" y="32343"/>
                      </a:lnTo>
                      <a:lnTo>
                        <a:pt x="16038" y="32343"/>
                      </a:lnTo>
                      <a:lnTo>
                        <a:pt x="16038" y="21506"/>
                      </a:lnTo>
                      <a:cubicBezTo>
                        <a:pt x="16038" y="6635"/>
                        <a:pt x="26441" y="0"/>
                        <a:pt x="40011" y="0"/>
                      </a:cubicBezTo>
                      <a:lnTo>
                        <a:pt x="50114" y="0"/>
                      </a:lnTo>
                      <a:lnTo>
                        <a:pt x="50114" y="10670"/>
                      </a:lnTo>
                      <a:lnTo>
                        <a:pt x="41445" y="10670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8" name="Freihandform: Form 57">
                  <a:extLst>
                    <a:ext uri="{FF2B5EF4-FFF2-40B4-BE49-F238E27FC236}">
                      <a16:creationId xmlns:a16="http://schemas.microsoft.com/office/drawing/2014/main" id="{B7F08B78-BF68-6E7D-EB85-A7B9060C4972}"/>
                    </a:ext>
                  </a:extLst>
                </p:cNvPr>
                <p:cNvSpPr/>
                <p:nvPr/>
              </p:nvSpPr>
              <p:spPr>
                <a:xfrm>
                  <a:off x="4499147" y="588719"/>
                  <a:ext cx="64818" cy="109731"/>
                </a:xfrm>
                <a:custGeom>
                  <a:avLst/>
                  <a:gdLst>
                    <a:gd name="connsiteX0" fmla="*/ 14571 w 64818"/>
                    <a:gd name="connsiteY0" fmla="*/ 96728 h 109731"/>
                    <a:gd name="connsiteX1" fmla="*/ 64818 w 64818"/>
                    <a:gd name="connsiteY1" fmla="*/ 96728 h 109731"/>
                    <a:gd name="connsiteX2" fmla="*/ 64818 w 64818"/>
                    <a:gd name="connsiteY2" fmla="*/ 109731 h 109731"/>
                    <a:gd name="connsiteX3" fmla="*/ 0 w 64818"/>
                    <a:gd name="connsiteY3" fmla="*/ 109731 h 109731"/>
                    <a:gd name="connsiteX4" fmla="*/ 0 w 64818"/>
                    <a:gd name="connsiteY4" fmla="*/ 0 h 109731"/>
                    <a:gd name="connsiteX5" fmla="*/ 14571 w 64818"/>
                    <a:gd name="connsiteY5" fmla="*/ 0 h 109731"/>
                    <a:gd name="connsiteX6" fmla="*/ 14571 w 64818"/>
                    <a:gd name="connsiteY6" fmla="*/ 96728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818" h="109731">
                      <a:moveTo>
                        <a:pt x="14571" y="96728"/>
                      </a:moveTo>
                      <a:lnTo>
                        <a:pt x="64818" y="96728"/>
                      </a:lnTo>
                      <a:lnTo>
                        <a:pt x="64818" y="109731"/>
                      </a:lnTo>
                      <a:lnTo>
                        <a:pt x="0" y="109731"/>
                      </a:lnTo>
                      <a:lnTo>
                        <a:pt x="0" y="0"/>
                      </a:lnTo>
                      <a:lnTo>
                        <a:pt x="14571" y="0"/>
                      </a:lnTo>
                      <a:lnTo>
                        <a:pt x="14571" y="96728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9" name="Freihandform: Form 58">
                  <a:extLst>
                    <a:ext uri="{FF2B5EF4-FFF2-40B4-BE49-F238E27FC236}">
                      <a16:creationId xmlns:a16="http://schemas.microsoft.com/office/drawing/2014/main" id="{363B6AA7-18A2-961F-7725-AD695101696C}"/>
                    </a:ext>
                  </a:extLst>
                </p:cNvPr>
                <p:cNvSpPr/>
                <p:nvPr/>
              </p:nvSpPr>
              <p:spPr>
                <a:xfrm>
                  <a:off x="4573435" y="619427"/>
                  <a:ext cx="66852" cy="80622"/>
                </a:xfrm>
                <a:custGeom>
                  <a:avLst/>
                  <a:gdLst>
                    <a:gd name="connsiteX0" fmla="*/ 66819 w 66852"/>
                    <a:gd name="connsiteY0" fmla="*/ 29208 h 80622"/>
                    <a:gd name="connsiteX1" fmla="*/ 66819 w 66852"/>
                    <a:gd name="connsiteY1" fmla="*/ 79023 h 80622"/>
                    <a:gd name="connsiteX2" fmla="*/ 52682 w 66852"/>
                    <a:gd name="connsiteY2" fmla="*/ 79023 h 80622"/>
                    <a:gd name="connsiteX3" fmla="*/ 52682 w 66852"/>
                    <a:gd name="connsiteY3" fmla="*/ 63151 h 80622"/>
                    <a:gd name="connsiteX4" fmla="*/ 25974 w 66852"/>
                    <a:gd name="connsiteY4" fmla="*/ 80623 h 80622"/>
                    <a:gd name="connsiteX5" fmla="*/ 0 w 66852"/>
                    <a:gd name="connsiteY5" fmla="*/ 55783 h 80622"/>
                    <a:gd name="connsiteX6" fmla="*/ 31909 w 66852"/>
                    <a:gd name="connsiteY6" fmla="*/ 32809 h 80622"/>
                    <a:gd name="connsiteX7" fmla="*/ 52715 w 66852"/>
                    <a:gd name="connsiteY7" fmla="*/ 30642 h 80622"/>
                    <a:gd name="connsiteX8" fmla="*/ 52715 w 66852"/>
                    <a:gd name="connsiteY8" fmla="*/ 29042 h 80622"/>
                    <a:gd name="connsiteX9" fmla="*/ 34810 w 66852"/>
                    <a:gd name="connsiteY9" fmla="*/ 10403 h 80622"/>
                    <a:gd name="connsiteX10" fmla="*/ 16905 w 66852"/>
                    <a:gd name="connsiteY10" fmla="*/ 24407 h 80622"/>
                    <a:gd name="connsiteX11" fmla="*/ 2467 w 66852"/>
                    <a:gd name="connsiteY11" fmla="*/ 24407 h 80622"/>
                    <a:gd name="connsiteX12" fmla="*/ 34810 w 66852"/>
                    <a:gd name="connsiteY12" fmla="*/ 0 h 80622"/>
                    <a:gd name="connsiteX13" fmla="*/ 66852 w 66852"/>
                    <a:gd name="connsiteY13" fmla="*/ 29175 h 80622"/>
                    <a:gd name="connsiteX14" fmla="*/ 52682 w 66852"/>
                    <a:gd name="connsiteY14" fmla="*/ 46113 h 80622"/>
                    <a:gd name="connsiteX15" fmla="*/ 52682 w 66852"/>
                    <a:gd name="connsiteY15" fmla="*/ 40345 h 80622"/>
                    <a:gd name="connsiteX16" fmla="*/ 37244 w 66852"/>
                    <a:gd name="connsiteY16" fmla="*/ 41945 h 80622"/>
                    <a:gd name="connsiteX17" fmla="*/ 14437 w 66852"/>
                    <a:gd name="connsiteY17" fmla="*/ 55816 h 80622"/>
                    <a:gd name="connsiteX18" fmla="*/ 31176 w 66852"/>
                    <a:gd name="connsiteY18" fmla="*/ 71254 h 80622"/>
                    <a:gd name="connsiteX19" fmla="*/ 52682 w 66852"/>
                    <a:gd name="connsiteY19" fmla="*/ 46113 h 80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852" h="80622">
                      <a:moveTo>
                        <a:pt x="66819" y="29208"/>
                      </a:moveTo>
                      <a:lnTo>
                        <a:pt x="66819" y="79023"/>
                      </a:lnTo>
                      <a:lnTo>
                        <a:pt x="52682" y="79023"/>
                      </a:lnTo>
                      <a:lnTo>
                        <a:pt x="52682" y="63151"/>
                      </a:lnTo>
                      <a:cubicBezTo>
                        <a:pt x="47347" y="73988"/>
                        <a:pt x="40978" y="80623"/>
                        <a:pt x="25974" y="80623"/>
                      </a:cubicBezTo>
                      <a:cubicBezTo>
                        <a:pt x="10970" y="80623"/>
                        <a:pt x="0" y="70087"/>
                        <a:pt x="0" y="55783"/>
                      </a:cubicBezTo>
                      <a:cubicBezTo>
                        <a:pt x="0" y="37744"/>
                        <a:pt x="18038" y="34276"/>
                        <a:pt x="31909" y="32809"/>
                      </a:cubicBezTo>
                      <a:lnTo>
                        <a:pt x="52715" y="30642"/>
                      </a:lnTo>
                      <a:lnTo>
                        <a:pt x="52715" y="29042"/>
                      </a:lnTo>
                      <a:cubicBezTo>
                        <a:pt x="52715" y="18939"/>
                        <a:pt x="47080" y="10403"/>
                        <a:pt x="34810" y="10403"/>
                      </a:cubicBezTo>
                      <a:cubicBezTo>
                        <a:pt x="23973" y="10403"/>
                        <a:pt x="17905" y="17038"/>
                        <a:pt x="16905" y="24407"/>
                      </a:cubicBezTo>
                      <a:lnTo>
                        <a:pt x="2467" y="24407"/>
                      </a:lnTo>
                      <a:cubicBezTo>
                        <a:pt x="4201" y="9836"/>
                        <a:pt x="16605" y="0"/>
                        <a:pt x="34810" y="0"/>
                      </a:cubicBezTo>
                      <a:cubicBezTo>
                        <a:pt x="58350" y="0"/>
                        <a:pt x="66852" y="14738"/>
                        <a:pt x="66852" y="29175"/>
                      </a:cubicBezTo>
                      <a:close/>
                      <a:moveTo>
                        <a:pt x="52682" y="46113"/>
                      </a:moveTo>
                      <a:lnTo>
                        <a:pt x="52682" y="40345"/>
                      </a:lnTo>
                      <a:lnTo>
                        <a:pt x="37244" y="41945"/>
                      </a:lnTo>
                      <a:cubicBezTo>
                        <a:pt x="26574" y="43112"/>
                        <a:pt x="14437" y="44546"/>
                        <a:pt x="14437" y="55816"/>
                      </a:cubicBezTo>
                      <a:cubicBezTo>
                        <a:pt x="14437" y="65785"/>
                        <a:pt x="22240" y="71254"/>
                        <a:pt x="31176" y="71254"/>
                      </a:cubicBezTo>
                      <a:cubicBezTo>
                        <a:pt x="45480" y="71254"/>
                        <a:pt x="52682" y="59984"/>
                        <a:pt x="52682" y="46113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0" name="Freihandform: Form 59">
                  <a:extLst>
                    <a:ext uri="{FF2B5EF4-FFF2-40B4-BE49-F238E27FC236}">
                      <a16:creationId xmlns:a16="http://schemas.microsoft.com/office/drawing/2014/main" id="{0242AF52-0282-2E9A-3D97-37B64B9BABF3}"/>
                    </a:ext>
                  </a:extLst>
                </p:cNvPr>
                <p:cNvSpPr/>
                <p:nvPr/>
              </p:nvSpPr>
              <p:spPr>
                <a:xfrm>
                  <a:off x="4659892" y="588719"/>
                  <a:ext cx="74354" cy="111298"/>
                </a:xfrm>
                <a:custGeom>
                  <a:avLst/>
                  <a:gdLst>
                    <a:gd name="connsiteX0" fmla="*/ 74355 w 74354"/>
                    <a:gd name="connsiteY0" fmla="*/ 71020 h 111298"/>
                    <a:gd name="connsiteX1" fmla="*/ 41445 w 74354"/>
                    <a:gd name="connsiteY1" fmla="*/ 111298 h 111298"/>
                    <a:gd name="connsiteX2" fmla="*/ 14138 w 74354"/>
                    <a:gd name="connsiteY2" fmla="*/ 92826 h 111298"/>
                    <a:gd name="connsiteX3" fmla="*/ 14138 w 74354"/>
                    <a:gd name="connsiteY3" fmla="*/ 109731 h 111298"/>
                    <a:gd name="connsiteX4" fmla="*/ 0 w 74354"/>
                    <a:gd name="connsiteY4" fmla="*/ 109731 h 111298"/>
                    <a:gd name="connsiteX5" fmla="*/ 0 w 74354"/>
                    <a:gd name="connsiteY5" fmla="*/ 0 h 111298"/>
                    <a:gd name="connsiteX6" fmla="*/ 14138 w 74354"/>
                    <a:gd name="connsiteY6" fmla="*/ 0 h 111298"/>
                    <a:gd name="connsiteX7" fmla="*/ 14138 w 74354"/>
                    <a:gd name="connsiteY7" fmla="*/ 51115 h 111298"/>
                    <a:gd name="connsiteX8" fmla="*/ 41445 w 74354"/>
                    <a:gd name="connsiteY8" fmla="*/ 30742 h 111298"/>
                    <a:gd name="connsiteX9" fmla="*/ 74355 w 74354"/>
                    <a:gd name="connsiteY9" fmla="*/ 71020 h 111298"/>
                    <a:gd name="connsiteX10" fmla="*/ 59917 w 74354"/>
                    <a:gd name="connsiteY10" fmla="*/ 71020 h 111298"/>
                    <a:gd name="connsiteX11" fmla="*/ 36811 w 74354"/>
                    <a:gd name="connsiteY11" fmla="*/ 41145 h 111298"/>
                    <a:gd name="connsiteX12" fmla="*/ 13571 w 74354"/>
                    <a:gd name="connsiteY12" fmla="*/ 71020 h 111298"/>
                    <a:gd name="connsiteX13" fmla="*/ 36811 w 74354"/>
                    <a:gd name="connsiteY13" fmla="*/ 100895 h 111298"/>
                    <a:gd name="connsiteX14" fmla="*/ 59917 w 74354"/>
                    <a:gd name="connsiteY14" fmla="*/ 71020 h 11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354" h="111298">
                      <a:moveTo>
                        <a:pt x="74355" y="71020"/>
                      </a:moveTo>
                      <a:cubicBezTo>
                        <a:pt x="74355" y="94860"/>
                        <a:pt x="60217" y="111298"/>
                        <a:pt x="41445" y="111298"/>
                      </a:cubicBezTo>
                      <a:cubicBezTo>
                        <a:pt x="29909" y="111298"/>
                        <a:pt x="18906" y="103930"/>
                        <a:pt x="14138" y="92826"/>
                      </a:cubicBezTo>
                      <a:lnTo>
                        <a:pt x="14138" y="109731"/>
                      </a:lnTo>
                      <a:lnTo>
                        <a:pt x="0" y="109731"/>
                      </a:lnTo>
                      <a:lnTo>
                        <a:pt x="0" y="0"/>
                      </a:lnTo>
                      <a:lnTo>
                        <a:pt x="14138" y="0"/>
                      </a:lnTo>
                      <a:lnTo>
                        <a:pt x="14138" y="51115"/>
                      </a:lnTo>
                      <a:cubicBezTo>
                        <a:pt x="17738" y="40712"/>
                        <a:pt x="26974" y="30742"/>
                        <a:pt x="41445" y="30742"/>
                      </a:cubicBezTo>
                      <a:cubicBezTo>
                        <a:pt x="60084" y="30742"/>
                        <a:pt x="74355" y="47213"/>
                        <a:pt x="74355" y="71020"/>
                      </a:cubicBezTo>
                      <a:close/>
                      <a:moveTo>
                        <a:pt x="59917" y="71020"/>
                      </a:moveTo>
                      <a:cubicBezTo>
                        <a:pt x="59917" y="52815"/>
                        <a:pt x="51548" y="41145"/>
                        <a:pt x="36811" y="41145"/>
                      </a:cubicBezTo>
                      <a:cubicBezTo>
                        <a:pt x="22073" y="41145"/>
                        <a:pt x="13571" y="52848"/>
                        <a:pt x="13571" y="71020"/>
                      </a:cubicBezTo>
                      <a:cubicBezTo>
                        <a:pt x="13571" y="89192"/>
                        <a:pt x="22106" y="100895"/>
                        <a:pt x="36811" y="100895"/>
                      </a:cubicBezTo>
                      <a:cubicBezTo>
                        <a:pt x="51515" y="100895"/>
                        <a:pt x="59917" y="89192"/>
                        <a:pt x="59917" y="71020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" name="Freihandform: Form 60">
                  <a:extLst>
                    <a:ext uri="{FF2B5EF4-FFF2-40B4-BE49-F238E27FC236}">
                      <a16:creationId xmlns:a16="http://schemas.microsoft.com/office/drawing/2014/main" id="{0A857554-8C55-AFCB-1B4D-170643C704AF}"/>
                    </a:ext>
                  </a:extLst>
                </p:cNvPr>
                <p:cNvSpPr/>
                <p:nvPr/>
              </p:nvSpPr>
              <p:spPr>
                <a:xfrm>
                  <a:off x="4746017" y="619494"/>
                  <a:ext cx="73054" cy="80556"/>
                </a:xfrm>
                <a:custGeom>
                  <a:avLst/>
                  <a:gdLst>
                    <a:gd name="connsiteX0" fmla="*/ 72787 w 73054"/>
                    <a:gd name="connsiteY0" fmla="*/ 44446 h 80556"/>
                    <a:gd name="connsiteX1" fmla="*/ 14304 w 73054"/>
                    <a:gd name="connsiteY1" fmla="*/ 44446 h 80556"/>
                    <a:gd name="connsiteX2" fmla="*/ 36811 w 73054"/>
                    <a:gd name="connsiteY2" fmla="*/ 70153 h 80556"/>
                    <a:gd name="connsiteX3" fmla="*/ 56883 w 73054"/>
                    <a:gd name="connsiteY3" fmla="*/ 56283 h 80556"/>
                    <a:gd name="connsiteX4" fmla="*/ 71320 w 73054"/>
                    <a:gd name="connsiteY4" fmla="*/ 56283 h 80556"/>
                    <a:gd name="connsiteX5" fmla="*/ 36811 w 73054"/>
                    <a:gd name="connsiteY5" fmla="*/ 80556 h 80556"/>
                    <a:gd name="connsiteX6" fmla="*/ 0 w 73054"/>
                    <a:gd name="connsiteY6" fmla="*/ 40278 h 80556"/>
                    <a:gd name="connsiteX7" fmla="*/ 36677 w 73054"/>
                    <a:gd name="connsiteY7" fmla="*/ 0 h 80556"/>
                    <a:gd name="connsiteX8" fmla="*/ 73054 w 73054"/>
                    <a:gd name="connsiteY8" fmla="*/ 39145 h 80556"/>
                    <a:gd name="connsiteX9" fmla="*/ 72754 w 73054"/>
                    <a:gd name="connsiteY9" fmla="*/ 44479 h 80556"/>
                    <a:gd name="connsiteX10" fmla="*/ 14471 w 73054"/>
                    <a:gd name="connsiteY10" fmla="*/ 33776 h 80556"/>
                    <a:gd name="connsiteX11" fmla="*/ 58650 w 73054"/>
                    <a:gd name="connsiteY11" fmla="*/ 33776 h 80556"/>
                    <a:gd name="connsiteX12" fmla="*/ 36710 w 73054"/>
                    <a:gd name="connsiteY12" fmla="*/ 10370 h 80556"/>
                    <a:gd name="connsiteX13" fmla="*/ 14471 w 73054"/>
                    <a:gd name="connsiteY13" fmla="*/ 33776 h 8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054" h="80556">
                      <a:moveTo>
                        <a:pt x="72787" y="44446"/>
                      </a:moveTo>
                      <a:lnTo>
                        <a:pt x="14304" y="44446"/>
                      </a:lnTo>
                      <a:cubicBezTo>
                        <a:pt x="15471" y="61184"/>
                        <a:pt x="23974" y="70153"/>
                        <a:pt x="36811" y="70153"/>
                      </a:cubicBezTo>
                      <a:cubicBezTo>
                        <a:pt x="48080" y="70153"/>
                        <a:pt x="53982" y="64952"/>
                        <a:pt x="56883" y="56283"/>
                      </a:cubicBezTo>
                      <a:lnTo>
                        <a:pt x="71320" y="56283"/>
                      </a:lnTo>
                      <a:cubicBezTo>
                        <a:pt x="66852" y="72754"/>
                        <a:pt x="54282" y="80556"/>
                        <a:pt x="36811" y="80556"/>
                      </a:cubicBezTo>
                      <a:cubicBezTo>
                        <a:pt x="13437" y="80556"/>
                        <a:pt x="0" y="63518"/>
                        <a:pt x="0" y="40278"/>
                      </a:cubicBezTo>
                      <a:cubicBezTo>
                        <a:pt x="0" y="17038"/>
                        <a:pt x="13704" y="0"/>
                        <a:pt x="36677" y="0"/>
                      </a:cubicBezTo>
                      <a:cubicBezTo>
                        <a:pt x="58350" y="0"/>
                        <a:pt x="73054" y="15304"/>
                        <a:pt x="73054" y="39145"/>
                      </a:cubicBezTo>
                      <a:cubicBezTo>
                        <a:pt x="73054" y="40578"/>
                        <a:pt x="72921" y="42612"/>
                        <a:pt x="72754" y="44479"/>
                      </a:cubicBezTo>
                      <a:close/>
                      <a:moveTo>
                        <a:pt x="14471" y="33776"/>
                      </a:moveTo>
                      <a:lnTo>
                        <a:pt x="58650" y="33776"/>
                      </a:lnTo>
                      <a:cubicBezTo>
                        <a:pt x="57783" y="19906"/>
                        <a:pt x="49414" y="10370"/>
                        <a:pt x="36710" y="10370"/>
                      </a:cubicBezTo>
                      <a:cubicBezTo>
                        <a:pt x="24007" y="10370"/>
                        <a:pt x="16205" y="18305"/>
                        <a:pt x="14471" y="33776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2" name="Freihandform: Form 61">
                  <a:extLst>
                    <a:ext uri="{FF2B5EF4-FFF2-40B4-BE49-F238E27FC236}">
                      <a16:creationId xmlns:a16="http://schemas.microsoft.com/office/drawing/2014/main" id="{FCEF23A9-B2A8-78FA-5426-150997279248}"/>
                    </a:ext>
                  </a:extLst>
                </p:cNvPr>
                <p:cNvSpPr/>
                <p:nvPr/>
              </p:nvSpPr>
              <p:spPr>
                <a:xfrm>
                  <a:off x="4834942" y="588719"/>
                  <a:ext cx="14137" cy="109731"/>
                </a:xfrm>
                <a:custGeom>
                  <a:avLst/>
                  <a:gdLst>
                    <a:gd name="connsiteX0" fmla="*/ 0 w 14137"/>
                    <a:gd name="connsiteY0" fmla="*/ 109731 h 109731"/>
                    <a:gd name="connsiteX1" fmla="*/ 0 w 14137"/>
                    <a:gd name="connsiteY1" fmla="*/ 0 h 109731"/>
                    <a:gd name="connsiteX2" fmla="*/ 14138 w 14137"/>
                    <a:gd name="connsiteY2" fmla="*/ 0 h 109731"/>
                    <a:gd name="connsiteX3" fmla="*/ 14138 w 14137"/>
                    <a:gd name="connsiteY3" fmla="*/ 109731 h 109731"/>
                    <a:gd name="connsiteX4" fmla="*/ 0 w 14137"/>
                    <a:gd name="connsiteY4" fmla="*/ 109731 h 10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37" h="109731">
                      <a:moveTo>
                        <a:pt x="0" y="109731"/>
                      </a:moveTo>
                      <a:lnTo>
                        <a:pt x="0" y="0"/>
                      </a:lnTo>
                      <a:lnTo>
                        <a:pt x="14138" y="0"/>
                      </a:lnTo>
                      <a:lnTo>
                        <a:pt x="14138" y="109731"/>
                      </a:lnTo>
                      <a:lnTo>
                        <a:pt x="0" y="109731"/>
                      </a:ln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3" name="Freihandform: Form 62">
                  <a:extLst>
                    <a:ext uri="{FF2B5EF4-FFF2-40B4-BE49-F238E27FC236}">
                      <a16:creationId xmlns:a16="http://schemas.microsoft.com/office/drawing/2014/main" id="{DBAB97AF-6F88-9733-1946-61FDC0B2993F}"/>
                    </a:ext>
                  </a:extLst>
                </p:cNvPr>
                <p:cNvSpPr/>
                <p:nvPr/>
              </p:nvSpPr>
              <p:spPr>
                <a:xfrm>
                  <a:off x="4863817" y="619461"/>
                  <a:ext cx="65118" cy="80589"/>
                </a:xfrm>
                <a:custGeom>
                  <a:avLst/>
                  <a:gdLst>
                    <a:gd name="connsiteX0" fmla="*/ 33 w 65118"/>
                    <a:gd name="connsiteY0" fmla="*/ 56316 h 80589"/>
                    <a:gd name="connsiteX1" fmla="*/ 14471 w 65118"/>
                    <a:gd name="connsiteY1" fmla="*/ 56316 h 80589"/>
                    <a:gd name="connsiteX2" fmla="*/ 32809 w 65118"/>
                    <a:gd name="connsiteY2" fmla="*/ 70187 h 80589"/>
                    <a:gd name="connsiteX3" fmla="*/ 51148 w 65118"/>
                    <a:gd name="connsiteY3" fmla="*/ 58483 h 80589"/>
                    <a:gd name="connsiteX4" fmla="*/ 35543 w 65118"/>
                    <a:gd name="connsiteY4" fmla="*/ 45780 h 80589"/>
                    <a:gd name="connsiteX5" fmla="*/ 24707 w 65118"/>
                    <a:gd name="connsiteY5" fmla="*/ 43479 h 80589"/>
                    <a:gd name="connsiteX6" fmla="*/ 2034 w 65118"/>
                    <a:gd name="connsiteY6" fmla="*/ 22673 h 80589"/>
                    <a:gd name="connsiteX7" fmla="*/ 32509 w 65118"/>
                    <a:gd name="connsiteY7" fmla="*/ 0 h 80589"/>
                    <a:gd name="connsiteX8" fmla="*/ 63852 w 65118"/>
                    <a:gd name="connsiteY8" fmla="*/ 20939 h 80589"/>
                    <a:gd name="connsiteX9" fmla="*/ 49414 w 65118"/>
                    <a:gd name="connsiteY9" fmla="*/ 20939 h 80589"/>
                    <a:gd name="connsiteX10" fmla="*/ 32509 w 65118"/>
                    <a:gd name="connsiteY10" fmla="*/ 10403 h 80589"/>
                    <a:gd name="connsiteX11" fmla="*/ 16038 w 65118"/>
                    <a:gd name="connsiteY11" fmla="*/ 21239 h 80589"/>
                    <a:gd name="connsiteX12" fmla="*/ 31476 w 65118"/>
                    <a:gd name="connsiteY12" fmla="*/ 31776 h 80589"/>
                    <a:gd name="connsiteX13" fmla="*/ 42312 w 65118"/>
                    <a:gd name="connsiteY13" fmla="*/ 34076 h 80589"/>
                    <a:gd name="connsiteX14" fmla="*/ 65118 w 65118"/>
                    <a:gd name="connsiteY14" fmla="*/ 56749 h 80589"/>
                    <a:gd name="connsiteX15" fmla="*/ 32776 w 65118"/>
                    <a:gd name="connsiteY15" fmla="*/ 80590 h 80589"/>
                    <a:gd name="connsiteX16" fmla="*/ 0 w 65118"/>
                    <a:gd name="connsiteY16" fmla="*/ 56316 h 80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118" h="80589">
                      <a:moveTo>
                        <a:pt x="33" y="56316"/>
                      </a:moveTo>
                      <a:lnTo>
                        <a:pt x="14471" y="56316"/>
                      </a:lnTo>
                      <a:cubicBezTo>
                        <a:pt x="16638" y="67286"/>
                        <a:pt x="25007" y="70187"/>
                        <a:pt x="32809" y="70187"/>
                      </a:cubicBezTo>
                      <a:cubicBezTo>
                        <a:pt x="44946" y="70187"/>
                        <a:pt x="51148" y="65552"/>
                        <a:pt x="51148" y="58483"/>
                      </a:cubicBezTo>
                      <a:cubicBezTo>
                        <a:pt x="51148" y="51415"/>
                        <a:pt x="47113" y="48247"/>
                        <a:pt x="35543" y="45780"/>
                      </a:cubicBezTo>
                      <a:lnTo>
                        <a:pt x="24707" y="43479"/>
                      </a:lnTo>
                      <a:cubicBezTo>
                        <a:pt x="11270" y="40578"/>
                        <a:pt x="2034" y="34510"/>
                        <a:pt x="2034" y="22673"/>
                      </a:cubicBezTo>
                      <a:cubicBezTo>
                        <a:pt x="2034" y="8969"/>
                        <a:pt x="15604" y="0"/>
                        <a:pt x="32509" y="0"/>
                      </a:cubicBezTo>
                      <a:cubicBezTo>
                        <a:pt x="47514" y="0"/>
                        <a:pt x="60384" y="6935"/>
                        <a:pt x="63852" y="20939"/>
                      </a:cubicBezTo>
                      <a:lnTo>
                        <a:pt x="49414" y="20939"/>
                      </a:lnTo>
                      <a:cubicBezTo>
                        <a:pt x="47247" y="14137"/>
                        <a:pt x="40011" y="10403"/>
                        <a:pt x="32509" y="10403"/>
                      </a:cubicBezTo>
                      <a:cubicBezTo>
                        <a:pt x="24140" y="10403"/>
                        <a:pt x="16038" y="14304"/>
                        <a:pt x="16038" y="21239"/>
                      </a:cubicBezTo>
                      <a:cubicBezTo>
                        <a:pt x="16038" y="27441"/>
                        <a:pt x="21106" y="29608"/>
                        <a:pt x="31476" y="31776"/>
                      </a:cubicBezTo>
                      <a:lnTo>
                        <a:pt x="42312" y="34076"/>
                      </a:lnTo>
                      <a:cubicBezTo>
                        <a:pt x="58483" y="37544"/>
                        <a:pt x="65118" y="44746"/>
                        <a:pt x="65118" y="56749"/>
                      </a:cubicBezTo>
                      <a:cubicBezTo>
                        <a:pt x="65118" y="71620"/>
                        <a:pt x="51848" y="80590"/>
                        <a:pt x="32776" y="80590"/>
                      </a:cubicBezTo>
                      <a:cubicBezTo>
                        <a:pt x="15604" y="80590"/>
                        <a:pt x="2167" y="72221"/>
                        <a:pt x="0" y="56316"/>
                      </a:cubicBezTo>
                      <a:close/>
                    </a:path>
                  </a:pathLst>
                </a:custGeom>
                <a:solidFill>
                  <a:srgbClr val="4E595C"/>
                </a:solidFill>
                <a:ln w="3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2" name="Grafik 4">
                <a:extLst>
                  <a:ext uri="{FF2B5EF4-FFF2-40B4-BE49-F238E27FC236}">
                    <a16:creationId xmlns:a16="http://schemas.microsoft.com/office/drawing/2014/main" id="{7BD9D1F2-23F4-FA27-E2CB-F9D2EE19F0FB}"/>
                  </a:ext>
                </a:extLst>
              </p:cNvPr>
              <p:cNvGrpSpPr/>
              <p:nvPr/>
            </p:nvGrpSpPr>
            <p:grpSpPr>
              <a:xfrm>
                <a:off x="3375760" y="356386"/>
                <a:ext cx="1345083" cy="209593"/>
                <a:chOff x="3375760" y="356386"/>
                <a:chExt cx="1345083" cy="209593"/>
              </a:xfrm>
              <a:solidFill>
                <a:srgbClr val="18292E"/>
              </a:solidFill>
            </p:grpSpPr>
            <p:grpSp>
              <p:nvGrpSpPr>
                <p:cNvPr id="23" name="Grafik 4">
                  <a:extLst>
                    <a:ext uri="{FF2B5EF4-FFF2-40B4-BE49-F238E27FC236}">
                      <a16:creationId xmlns:a16="http://schemas.microsoft.com/office/drawing/2014/main" id="{66DDCBBE-E9A2-4D04-78A9-D33C2F9353BB}"/>
                    </a:ext>
                  </a:extLst>
                </p:cNvPr>
                <p:cNvGrpSpPr/>
                <p:nvPr/>
              </p:nvGrpSpPr>
              <p:grpSpPr>
                <a:xfrm>
                  <a:off x="3375760" y="356386"/>
                  <a:ext cx="370172" cy="164080"/>
                  <a:chOff x="3375760" y="356386"/>
                  <a:chExt cx="370172" cy="164080"/>
                </a:xfrm>
                <a:solidFill>
                  <a:srgbClr val="18292E"/>
                </a:solidFill>
              </p:grpSpPr>
              <p:sp>
                <p:nvSpPr>
                  <p:cNvPr id="50" name="Freihandform: Form 39">
                    <a:extLst>
                      <a:ext uri="{FF2B5EF4-FFF2-40B4-BE49-F238E27FC236}">
                        <a16:creationId xmlns:a16="http://schemas.microsoft.com/office/drawing/2014/main" id="{70BF3A4F-92E8-5DD6-9486-170BFB574396}"/>
                      </a:ext>
                    </a:extLst>
                  </p:cNvPr>
                  <p:cNvSpPr/>
                  <p:nvPr/>
                </p:nvSpPr>
                <p:spPr>
                  <a:xfrm>
                    <a:off x="3375760" y="356386"/>
                    <a:ext cx="115299" cy="164080"/>
                  </a:xfrm>
                  <a:custGeom>
                    <a:avLst/>
                    <a:gdLst>
                      <a:gd name="connsiteX0" fmla="*/ 0 w 115299"/>
                      <a:gd name="connsiteY0" fmla="*/ 111332 h 164080"/>
                      <a:gd name="connsiteX1" fmla="*/ 30809 w 115299"/>
                      <a:gd name="connsiteY1" fmla="*/ 111332 h 164080"/>
                      <a:gd name="connsiteX2" fmla="*/ 60451 w 115299"/>
                      <a:gd name="connsiteY2" fmla="*/ 137239 h 164080"/>
                      <a:gd name="connsiteX3" fmla="*/ 85424 w 115299"/>
                      <a:gd name="connsiteY3" fmla="*/ 118567 h 164080"/>
                      <a:gd name="connsiteX4" fmla="*/ 2567 w 115299"/>
                      <a:gd name="connsiteY4" fmla="*/ 45980 h 164080"/>
                      <a:gd name="connsiteX5" fmla="*/ 56716 w 115299"/>
                      <a:gd name="connsiteY5" fmla="*/ 0 h 164080"/>
                      <a:gd name="connsiteX6" fmla="*/ 112732 w 115299"/>
                      <a:gd name="connsiteY6" fmla="*/ 49948 h 164080"/>
                      <a:gd name="connsiteX7" fmla="*/ 81923 w 115299"/>
                      <a:gd name="connsiteY7" fmla="*/ 49948 h 164080"/>
                      <a:gd name="connsiteX8" fmla="*/ 56716 w 115299"/>
                      <a:gd name="connsiteY8" fmla="*/ 26608 h 164080"/>
                      <a:gd name="connsiteX9" fmla="*/ 32443 w 115299"/>
                      <a:gd name="connsiteY9" fmla="*/ 45980 h 164080"/>
                      <a:gd name="connsiteX10" fmla="*/ 115300 w 115299"/>
                      <a:gd name="connsiteY10" fmla="*/ 118567 h 164080"/>
                      <a:gd name="connsiteX11" fmla="*/ 60451 w 115299"/>
                      <a:gd name="connsiteY11" fmla="*/ 164080 h 164080"/>
                      <a:gd name="connsiteX12" fmla="*/ 0 w 115299"/>
                      <a:gd name="connsiteY12" fmla="*/ 111332 h 16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5299" h="164080">
                        <a:moveTo>
                          <a:pt x="0" y="111332"/>
                        </a:moveTo>
                        <a:lnTo>
                          <a:pt x="30809" y="111332"/>
                        </a:lnTo>
                        <a:cubicBezTo>
                          <a:pt x="32443" y="126269"/>
                          <a:pt x="42712" y="137239"/>
                          <a:pt x="60451" y="137239"/>
                        </a:cubicBezTo>
                        <a:cubicBezTo>
                          <a:pt x="74455" y="137239"/>
                          <a:pt x="85424" y="129537"/>
                          <a:pt x="85424" y="118567"/>
                        </a:cubicBezTo>
                        <a:cubicBezTo>
                          <a:pt x="85424" y="85658"/>
                          <a:pt x="2567" y="103396"/>
                          <a:pt x="2567" y="45980"/>
                        </a:cubicBezTo>
                        <a:cubicBezTo>
                          <a:pt x="2567" y="20539"/>
                          <a:pt x="23340" y="0"/>
                          <a:pt x="56716" y="0"/>
                        </a:cubicBezTo>
                        <a:cubicBezTo>
                          <a:pt x="94060" y="0"/>
                          <a:pt x="111799" y="26141"/>
                          <a:pt x="112732" y="49948"/>
                        </a:cubicBezTo>
                        <a:lnTo>
                          <a:pt x="81923" y="49948"/>
                        </a:lnTo>
                        <a:cubicBezTo>
                          <a:pt x="80990" y="37344"/>
                          <a:pt x="72121" y="26608"/>
                          <a:pt x="56716" y="26608"/>
                        </a:cubicBezTo>
                        <a:cubicBezTo>
                          <a:pt x="41312" y="26608"/>
                          <a:pt x="32443" y="35010"/>
                          <a:pt x="32443" y="45980"/>
                        </a:cubicBezTo>
                        <a:cubicBezTo>
                          <a:pt x="32443" y="77022"/>
                          <a:pt x="115300" y="58817"/>
                          <a:pt x="115300" y="118567"/>
                        </a:cubicBezTo>
                        <a:cubicBezTo>
                          <a:pt x="115300" y="145642"/>
                          <a:pt x="88692" y="164080"/>
                          <a:pt x="60451" y="164080"/>
                        </a:cubicBezTo>
                        <a:cubicBezTo>
                          <a:pt x="18205" y="164080"/>
                          <a:pt x="700" y="134205"/>
                          <a:pt x="0" y="111332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51" name="Freihandform: Form 40">
                    <a:extLst>
                      <a:ext uri="{FF2B5EF4-FFF2-40B4-BE49-F238E27FC236}">
                        <a16:creationId xmlns:a16="http://schemas.microsoft.com/office/drawing/2014/main" id="{B170EEDD-27CE-D232-7168-2DF507A434DF}"/>
                      </a:ext>
                    </a:extLst>
                  </p:cNvPr>
                  <p:cNvSpPr/>
                  <p:nvPr/>
                </p:nvSpPr>
                <p:spPr>
                  <a:xfrm>
                    <a:off x="3511365" y="358720"/>
                    <a:ext cx="103862" cy="159178"/>
                  </a:xfrm>
                  <a:custGeom>
                    <a:avLst/>
                    <a:gdLst>
                      <a:gd name="connsiteX0" fmla="*/ 103863 w 103862"/>
                      <a:gd name="connsiteY0" fmla="*/ 27775 h 159178"/>
                      <a:gd name="connsiteX1" fmla="*/ 29175 w 103862"/>
                      <a:gd name="connsiteY1" fmla="*/ 27775 h 159178"/>
                      <a:gd name="connsiteX2" fmla="*/ 29175 w 103862"/>
                      <a:gd name="connsiteY2" fmla="*/ 65119 h 159178"/>
                      <a:gd name="connsiteX3" fmla="*/ 95461 w 103862"/>
                      <a:gd name="connsiteY3" fmla="*/ 65119 h 159178"/>
                      <a:gd name="connsiteX4" fmla="*/ 95461 w 103862"/>
                      <a:gd name="connsiteY4" fmla="*/ 92660 h 159178"/>
                      <a:gd name="connsiteX5" fmla="*/ 29175 w 103862"/>
                      <a:gd name="connsiteY5" fmla="*/ 92660 h 159178"/>
                      <a:gd name="connsiteX6" fmla="*/ 29175 w 103862"/>
                      <a:gd name="connsiteY6" fmla="*/ 131404 h 159178"/>
                      <a:gd name="connsiteX7" fmla="*/ 103863 w 103862"/>
                      <a:gd name="connsiteY7" fmla="*/ 131404 h 159178"/>
                      <a:gd name="connsiteX8" fmla="*/ 103863 w 103862"/>
                      <a:gd name="connsiteY8" fmla="*/ 159179 h 159178"/>
                      <a:gd name="connsiteX9" fmla="*/ 0 w 103862"/>
                      <a:gd name="connsiteY9" fmla="*/ 159179 h 159178"/>
                      <a:gd name="connsiteX10" fmla="*/ 0 w 103862"/>
                      <a:gd name="connsiteY10" fmla="*/ 0 h 159178"/>
                      <a:gd name="connsiteX11" fmla="*/ 103863 w 103862"/>
                      <a:gd name="connsiteY11" fmla="*/ 0 h 159178"/>
                      <a:gd name="connsiteX12" fmla="*/ 103863 w 103862"/>
                      <a:gd name="connsiteY12" fmla="*/ 27775 h 159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3862" h="159178">
                        <a:moveTo>
                          <a:pt x="103863" y="27775"/>
                        </a:moveTo>
                        <a:lnTo>
                          <a:pt x="29175" y="27775"/>
                        </a:lnTo>
                        <a:lnTo>
                          <a:pt x="29175" y="65119"/>
                        </a:lnTo>
                        <a:lnTo>
                          <a:pt x="95461" y="65119"/>
                        </a:lnTo>
                        <a:lnTo>
                          <a:pt x="95461" y="92660"/>
                        </a:lnTo>
                        <a:lnTo>
                          <a:pt x="29175" y="92660"/>
                        </a:lnTo>
                        <a:lnTo>
                          <a:pt x="29175" y="131404"/>
                        </a:lnTo>
                        <a:lnTo>
                          <a:pt x="103863" y="131404"/>
                        </a:lnTo>
                        <a:lnTo>
                          <a:pt x="103863" y="159179"/>
                        </a:lnTo>
                        <a:lnTo>
                          <a:pt x="0" y="159179"/>
                        </a:lnTo>
                        <a:lnTo>
                          <a:pt x="0" y="0"/>
                        </a:lnTo>
                        <a:lnTo>
                          <a:pt x="103863" y="0"/>
                        </a:lnTo>
                        <a:lnTo>
                          <a:pt x="103863" y="27775"/>
                        </a:ln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52" name="Freihandform: Form 41">
                    <a:extLst>
                      <a:ext uri="{FF2B5EF4-FFF2-40B4-BE49-F238E27FC236}">
                        <a16:creationId xmlns:a16="http://schemas.microsoft.com/office/drawing/2014/main" id="{067CA4EE-FDC0-095E-7256-3706E33A5763}"/>
                      </a:ext>
                    </a:extLst>
                  </p:cNvPr>
                  <p:cNvSpPr/>
                  <p:nvPr/>
                </p:nvSpPr>
                <p:spPr>
                  <a:xfrm>
                    <a:off x="3630632" y="356386"/>
                    <a:ext cx="115299" cy="164080"/>
                  </a:xfrm>
                  <a:custGeom>
                    <a:avLst/>
                    <a:gdLst>
                      <a:gd name="connsiteX0" fmla="*/ 0 w 115299"/>
                      <a:gd name="connsiteY0" fmla="*/ 111332 h 164080"/>
                      <a:gd name="connsiteX1" fmla="*/ 30809 w 115299"/>
                      <a:gd name="connsiteY1" fmla="*/ 111332 h 164080"/>
                      <a:gd name="connsiteX2" fmla="*/ 60451 w 115299"/>
                      <a:gd name="connsiteY2" fmla="*/ 137239 h 164080"/>
                      <a:gd name="connsiteX3" fmla="*/ 85424 w 115299"/>
                      <a:gd name="connsiteY3" fmla="*/ 118567 h 164080"/>
                      <a:gd name="connsiteX4" fmla="*/ 2567 w 115299"/>
                      <a:gd name="connsiteY4" fmla="*/ 45980 h 164080"/>
                      <a:gd name="connsiteX5" fmla="*/ 56716 w 115299"/>
                      <a:gd name="connsiteY5" fmla="*/ 0 h 164080"/>
                      <a:gd name="connsiteX6" fmla="*/ 112732 w 115299"/>
                      <a:gd name="connsiteY6" fmla="*/ 49948 h 164080"/>
                      <a:gd name="connsiteX7" fmla="*/ 81923 w 115299"/>
                      <a:gd name="connsiteY7" fmla="*/ 49948 h 164080"/>
                      <a:gd name="connsiteX8" fmla="*/ 56716 w 115299"/>
                      <a:gd name="connsiteY8" fmla="*/ 26608 h 164080"/>
                      <a:gd name="connsiteX9" fmla="*/ 32443 w 115299"/>
                      <a:gd name="connsiteY9" fmla="*/ 45980 h 164080"/>
                      <a:gd name="connsiteX10" fmla="*/ 115299 w 115299"/>
                      <a:gd name="connsiteY10" fmla="*/ 118567 h 164080"/>
                      <a:gd name="connsiteX11" fmla="*/ 60451 w 115299"/>
                      <a:gd name="connsiteY11" fmla="*/ 164080 h 164080"/>
                      <a:gd name="connsiteX12" fmla="*/ 0 w 115299"/>
                      <a:gd name="connsiteY12" fmla="*/ 111332 h 16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5299" h="164080">
                        <a:moveTo>
                          <a:pt x="0" y="111332"/>
                        </a:moveTo>
                        <a:lnTo>
                          <a:pt x="30809" y="111332"/>
                        </a:lnTo>
                        <a:cubicBezTo>
                          <a:pt x="32443" y="126269"/>
                          <a:pt x="42712" y="137239"/>
                          <a:pt x="60451" y="137239"/>
                        </a:cubicBezTo>
                        <a:cubicBezTo>
                          <a:pt x="74455" y="137239"/>
                          <a:pt x="85424" y="129537"/>
                          <a:pt x="85424" y="118567"/>
                        </a:cubicBezTo>
                        <a:cubicBezTo>
                          <a:pt x="85424" y="85658"/>
                          <a:pt x="2567" y="103396"/>
                          <a:pt x="2567" y="45980"/>
                        </a:cubicBezTo>
                        <a:cubicBezTo>
                          <a:pt x="2567" y="20539"/>
                          <a:pt x="23340" y="0"/>
                          <a:pt x="56716" y="0"/>
                        </a:cubicBezTo>
                        <a:cubicBezTo>
                          <a:pt x="94060" y="0"/>
                          <a:pt x="111799" y="26141"/>
                          <a:pt x="112732" y="49948"/>
                        </a:cubicBezTo>
                        <a:lnTo>
                          <a:pt x="81923" y="49948"/>
                        </a:lnTo>
                        <a:cubicBezTo>
                          <a:pt x="80990" y="37344"/>
                          <a:pt x="72121" y="26608"/>
                          <a:pt x="56716" y="26608"/>
                        </a:cubicBezTo>
                        <a:cubicBezTo>
                          <a:pt x="41312" y="26608"/>
                          <a:pt x="32443" y="35010"/>
                          <a:pt x="32443" y="45980"/>
                        </a:cubicBezTo>
                        <a:cubicBezTo>
                          <a:pt x="32443" y="77022"/>
                          <a:pt x="115299" y="58817"/>
                          <a:pt x="115299" y="118567"/>
                        </a:cubicBezTo>
                        <a:cubicBezTo>
                          <a:pt x="115299" y="145642"/>
                          <a:pt x="88692" y="164080"/>
                          <a:pt x="60451" y="164080"/>
                        </a:cubicBezTo>
                        <a:cubicBezTo>
                          <a:pt x="18205" y="164080"/>
                          <a:pt x="700" y="134205"/>
                          <a:pt x="0" y="111332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4" name="Grafik 4">
                  <a:extLst>
                    <a:ext uri="{FF2B5EF4-FFF2-40B4-BE49-F238E27FC236}">
                      <a16:creationId xmlns:a16="http://schemas.microsoft.com/office/drawing/2014/main" id="{0B6E7960-D55F-C18E-C2E8-3F7A4A0AF731}"/>
                    </a:ext>
                  </a:extLst>
                </p:cNvPr>
                <p:cNvGrpSpPr/>
                <p:nvPr/>
              </p:nvGrpSpPr>
              <p:grpSpPr>
                <a:xfrm>
                  <a:off x="3794479" y="359887"/>
                  <a:ext cx="926363" cy="206092"/>
                  <a:chOff x="3794479" y="359887"/>
                  <a:chExt cx="926363" cy="206092"/>
                </a:xfrm>
                <a:solidFill>
                  <a:srgbClr val="18292E"/>
                </a:solidFill>
              </p:grpSpPr>
              <p:sp>
                <p:nvSpPr>
                  <p:cNvPr id="25" name="Freihandform: Form 31">
                    <a:extLst>
                      <a:ext uri="{FF2B5EF4-FFF2-40B4-BE49-F238E27FC236}">
                        <a16:creationId xmlns:a16="http://schemas.microsoft.com/office/drawing/2014/main" id="{46DFBAFF-04D5-7B57-7B99-0D3FD097D26B}"/>
                      </a:ext>
                    </a:extLst>
                  </p:cNvPr>
                  <p:cNvSpPr/>
                  <p:nvPr/>
                </p:nvSpPr>
                <p:spPr>
                  <a:xfrm>
                    <a:off x="3794479" y="359887"/>
                    <a:ext cx="28007" cy="158011"/>
                  </a:xfrm>
                  <a:custGeom>
                    <a:avLst/>
                    <a:gdLst>
                      <a:gd name="connsiteX0" fmla="*/ 0 w 28007"/>
                      <a:gd name="connsiteY0" fmla="*/ 14004 h 158011"/>
                      <a:gd name="connsiteX1" fmla="*/ 14004 w 28007"/>
                      <a:gd name="connsiteY1" fmla="*/ 0 h 158011"/>
                      <a:gd name="connsiteX2" fmla="*/ 28008 w 28007"/>
                      <a:gd name="connsiteY2" fmla="*/ 14004 h 158011"/>
                      <a:gd name="connsiteX3" fmla="*/ 14004 w 28007"/>
                      <a:gd name="connsiteY3" fmla="*/ 27775 h 158011"/>
                      <a:gd name="connsiteX4" fmla="*/ 0 w 28007"/>
                      <a:gd name="connsiteY4" fmla="*/ 14004 h 158011"/>
                      <a:gd name="connsiteX5" fmla="*/ 3268 w 28007"/>
                      <a:gd name="connsiteY5" fmla="*/ 158012 h 158011"/>
                      <a:gd name="connsiteX6" fmla="*/ 3268 w 28007"/>
                      <a:gd name="connsiteY6" fmla="*/ 48781 h 158011"/>
                      <a:gd name="connsiteX7" fmla="*/ 24740 w 28007"/>
                      <a:gd name="connsiteY7" fmla="*/ 48781 h 158011"/>
                      <a:gd name="connsiteX8" fmla="*/ 24740 w 28007"/>
                      <a:gd name="connsiteY8" fmla="*/ 158012 h 158011"/>
                      <a:gd name="connsiteX9" fmla="*/ 3268 w 28007"/>
                      <a:gd name="connsiteY9" fmla="*/ 158012 h 158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007" h="158011">
                        <a:moveTo>
                          <a:pt x="0" y="14004"/>
                        </a:moveTo>
                        <a:cubicBezTo>
                          <a:pt x="0" y="6068"/>
                          <a:pt x="6302" y="0"/>
                          <a:pt x="14004" y="0"/>
                        </a:cubicBezTo>
                        <a:cubicBezTo>
                          <a:pt x="21706" y="0"/>
                          <a:pt x="28008" y="6068"/>
                          <a:pt x="28008" y="14004"/>
                        </a:cubicBezTo>
                        <a:cubicBezTo>
                          <a:pt x="28008" y="21940"/>
                          <a:pt x="21706" y="27775"/>
                          <a:pt x="14004" y="27775"/>
                        </a:cubicBezTo>
                        <a:cubicBezTo>
                          <a:pt x="6302" y="27775"/>
                          <a:pt x="0" y="21706"/>
                          <a:pt x="0" y="14004"/>
                        </a:cubicBezTo>
                        <a:close/>
                        <a:moveTo>
                          <a:pt x="3268" y="158012"/>
                        </a:moveTo>
                        <a:lnTo>
                          <a:pt x="3268" y="48781"/>
                        </a:lnTo>
                        <a:lnTo>
                          <a:pt x="24740" y="48781"/>
                        </a:lnTo>
                        <a:lnTo>
                          <a:pt x="24740" y="158012"/>
                        </a:lnTo>
                        <a:lnTo>
                          <a:pt x="3268" y="158012"/>
                        </a:ln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0" name="Freihandform: Form 32">
                    <a:extLst>
                      <a:ext uri="{FF2B5EF4-FFF2-40B4-BE49-F238E27FC236}">
                        <a16:creationId xmlns:a16="http://schemas.microsoft.com/office/drawing/2014/main" id="{CD79ADEC-5EDF-725D-4454-40C1096BB3DA}"/>
                      </a:ext>
                    </a:extLst>
                  </p:cNvPr>
                  <p:cNvSpPr/>
                  <p:nvPr/>
                </p:nvSpPr>
                <p:spPr>
                  <a:xfrm>
                    <a:off x="3845127" y="406333"/>
                    <a:ext cx="160579" cy="111798"/>
                  </a:xfrm>
                  <a:custGeom>
                    <a:avLst/>
                    <a:gdLst>
                      <a:gd name="connsiteX0" fmla="*/ 0 w 160579"/>
                      <a:gd name="connsiteY0" fmla="*/ 111565 h 111798"/>
                      <a:gd name="connsiteX1" fmla="*/ 0 w 160579"/>
                      <a:gd name="connsiteY1" fmla="*/ 46913 h 111798"/>
                      <a:gd name="connsiteX2" fmla="*/ 44813 w 160579"/>
                      <a:gd name="connsiteY2" fmla="*/ 0 h 111798"/>
                      <a:gd name="connsiteX3" fmla="*/ 80056 w 160579"/>
                      <a:gd name="connsiteY3" fmla="*/ 19839 h 111798"/>
                      <a:gd name="connsiteX4" fmla="*/ 80523 w 160579"/>
                      <a:gd name="connsiteY4" fmla="*/ 19839 h 111798"/>
                      <a:gd name="connsiteX5" fmla="*/ 115766 w 160579"/>
                      <a:gd name="connsiteY5" fmla="*/ 0 h 111798"/>
                      <a:gd name="connsiteX6" fmla="*/ 160579 w 160579"/>
                      <a:gd name="connsiteY6" fmla="*/ 46913 h 111798"/>
                      <a:gd name="connsiteX7" fmla="*/ 160579 w 160579"/>
                      <a:gd name="connsiteY7" fmla="*/ 111565 h 111798"/>
                      <a:gd name="connsiteX8" fmla="*/ 139106 w 160579"/>
                      <a:gd name="connsiteY8" fmla="*/ 111565 h 111798"/>
                      <a:gd name="connsiteX9" fmla="*/ 139106 w 160579"/>
                      <a:gd name="connsiteY9" fmla="*/ 48547 h 111798"/>
                      <a:gd name="connsiteX10" fmla="*/ 115066 w 160579"/>
                      <a:gd name="connsiteY10" fmla="*/ 20072 h 111798"/>
                      <a:gd name="connsiteX11" fmla="*/ 91026 w 160579"/>
                      <a:gd name="connsiteY11" fmla="*/ 49014 h 111798"/>
                      <a:gd name="connsiteX12" fmla="*/ 91026 w 160579"/>
                      <a:gd name="connsiteY12" fmla="*/ 111799 h 111798"/>
                      <a:gd name="connsiteX13" fmla="*/ 69553 w 160579"/>
                      <a:gd name="connsiteY13" fmla="*/ 111799 h 111798"/>
                      <a:gd name="connsiteX14" fmla="*/ 69553 w 160579"/>
                      <a:gd name="connsiteY14" fmla="*/ 49014 h 111798"/>
                      <a:gd name="connsiteX15" fmla="*/ 45513 w 160579"/>
                      <a:gd name="connsiteY15" fmla="*/ 20072 h 111798"/>
                      <a:gd name="connsiteX16" fmla="*/ 21473 w 160579"/>
                      <a:gd name="connsiteY16" fmla="*/ 48547 h 111798"/>
                      <a:gd name="connsiteX17" fmla="*/ 21473 w 160579"/>
                      <a:gd name="connsiteY17" fmla="*/ 111565 h 111798"/>
                      <a:gd name="connsiteX18" fmla="*/ 0 w 160579"/>
                      <a:gd name="connsiteY18" fmla="*/ 111565 h 111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0579" h="111798">
                        <a:moveTo>
                          <a:pt x="0" y="111565"/>
                        </a:moveTo>
                        <a:lnTo>
                          <a:pt x="0" y="46913"/>
                        </a:lnTo>
                        <a:cubicBezTo>
                          <a:pt x="0" y="19606"/>
                          <a:pt x="17505" y="0"/>
                          <a:pt x="44813" y="0"/>
                        </a:cubicBezTo>
                        <a:cubicBezTo>
                          <a:pt x="66752" y="0"/>
                          <a:pt x="78422" y="14704"/>
                          <a:pt x="80056" y="19839"/>
                        </a:cubicBezTo>
                        <a:lnTo>
                          <a:pt x="80523" y="19839"/>
                        </a:lnTo>
                        <a:cubicBezTo>
                          <a:pt x="82157" y="14704"/>
                          <a:pt x="93827" y="0"/>
                          <a:pt x="115766" y="0"/>
                        </a:cubicBezTo>
                        <a:cubicBezTo>
                          <a:pt x="143074" y="0"/>
                          <a:pt x="160579" y="19606"/>
                          <a:pt x="160579" y="46913"/>
                        </a:cubicBezTo>
                        <a:lnTo>
                          <a:pt x="160579" y="111565"/>
                        </a:lnTo>
                        <a:lnTo>
                          <a:pt x="139106" y="111565"/>
                        </a:lnTo>
                        <a:lnTo>
                          <a:pt x="139106" y="48547"/>
                        </a:lnTo>
                        <a:cubicBezTo>
                          <a:pt x="139106" y="30809"/>
                          <a:pt x="131171" y="20072"/>
                          <a:pt x="115066" y="20072"/>
                        </a:cubicBezTo>
                        <a:cubicBezTo>
                          <a:pt x="98962" y="20072"/>
                          <a:pt x="91026" y="30809"/>
                          <a:pt x="91026" y="49014"/>
                        </a:cubicBezTo>
                        <a:lnTo>
                          <a:pt x="91026" y="111799"/>
                        </a:lnTo>
                        <a:lnTo>
                          <a:pt x="69553" y="111799"/>
                        </a:lnTo>
                        <a:lnTo>
                          <a:pt x="69553" y="49014"/>
                        </a:lnTo>
                        <a:cubicBezTo>
                          <a:pt x="69553" y="30809"/>
                          <a:pt x="61618" y="20072"/>
                          <a:pt x="45513" y="20072"/>
                        </a:cubicBezTo>
                        <a:cubicBezTo>
                          <a:pt x="29408" y="20072"/>
                          <a:pt x="21473" y="30809"/>
                          <a:pt x="21473" y="48547"/>
                        </a:cubicBezTo>
                        <a:lnTo>
                          <a:pt x="21473" y="111565"/>
                        </a:lnTo>
                        <a:lnTo>
                          <a:pt x="0" y="111565"/>
                        </a:ln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1" name="Freihandform: Form 33">
                    <a:extLst>
                      <a:ext uri="{FF2B5EF4-FFF2-40B4-BE49-F238E27FC236}">
                        <a16:creationId xmlns:a16="http://schemas.microsoft.com/office/drawing/2014/main" id="{A39C500C-5F12-D3BA-D111-64A3A4F3FB76}"/>
                      </a:ext>
                    </a:extLst>
                  </p:cNvPr>
                  <p:cNvSpPr/>
                  <p:nvPr/>
                </p:nvSpPr>
                <p:spPr>
                  <a:xfrm>
                    <a:off x="4022044" y="406333"/>
                    <a:ext cx="111798" cy="113899"/>
                  </a:xfrm>
                  <a:custGeom>
                    <a:avLst/>
                    <a:gdLst>
                      <a:gd name="connsiteX0" fmla="*/ 92893 w 111798"/>
                      <a:gd name="connsiteY0" fmla="*/ 2334 h 113899"/>
                      <a:gd name="connsiteX1" fmla="*/ 111799 w 111798"/>
                      <a:gd name="connsiteY1" fmla="*/ 2334 h 113899"/>
                      <a:gd name="connsiteX2" fmla="*/ 111799 w 111798"/>
                      <a:gd name="connsiteY2" fmla="*/ 111565 h 113899"/>
                      <a:gd name="connsiteX3" fmla="*/ 92893 w 111798"/>
                      <a:gd name="connsiteY3" fmla="*/ 111565 h 113899"/>
                      <a:gd name="connsiteX4" fmla="*/ 91026 w 111798"/>
                      <a:gd name="connsiteY4" fmla="*/ 94760 h 113899"/>
                      <a:gd name="connsiteX5" fmla="*/ 52982 w 111798"/>
                      <a:gd name="connsiteY5" fmla="*/ 113899 h 113899"/>
                      <a:gd name="connsiteX6" fmla="*/ 0 w 111798"/>
                      <a:gd name="connsiteY6" fmla="*/ 56950 h 113899"/>
                      <a:gd name="connsiteX7" fmla="*/ 52982 w 111798"/>
                      <a:gd name="connsiteY7" fmla="*/ 0 h 113899"/>
                      <a:gd name="connsiteX8" fmla="*/ 91026 w 111798"/>
                      <a:gd name="connsiteY8" fmla="*/ 19139 h 113899"/>
                      <a:gd name="connsiteX9" fmla="*/ 92893 w 111798"/>
                      <a:gd name="connsiteY9" fmla="*/ 2334 h 113899"/>
                      <a:gd name="connsiteX10" fmla="*/ 91026 w 111798"/>
                      <a:gd name="connsiteY10" fmla="*/ 56950 h 113899"/>
                      <a:gd name="connsiteX11" fmla="*/ 56483 w 111798"/>
                      <a:gd name="connsiteY11" fmla="*/ 19606 h 113899"/>
                      <a:gd name="connsiteX12" fmla="*/ 21473 w 111798"/>
                      <a:gd name="connsiteY12" fmla="*/ 56950 h 113899"/>
                      <a:gd name="connsiteX13" fmla="*/ 56483 w 111798"/>
                      <a:gd name="connsiteY13" fmla="*/ 94294 h 113899"/>
                      <a:gd name="connsiteX14" fmla="*/ 91026 w 111798"/>
                      <a:gd name="connsiteY14" fmla="*/ 56950 h 1138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1798" h="113899">
                        <a:moveTo>
                          <a:pt x="92893" y="2334"/>
                        </a:moveTo>
                        <a:lnTo>
                          <a:pt x="111799" y="2334"/>
                        </a:lnTo>
                        <a:lnTo>
                          <a:pt x="111799" y="111565"/>
                        </a:lnTo>
                        <a:lnTo>
                          <a:pt x="92893" y="111565"/>
                        </a:lnTo>
                        <a:lnTo>
                          <a:pt x="91026" y="94760"/>
                        </a:lnTo>
                        <a:cubicBezTo>
                          <a:pt x="82857" y="107364"/>
                          <a:pt x="67919" y="113899"/>
                          <a:pt x="52982" y="113899"/>
                        </a:cubicBezTo>
                        <a:cubicBezTo>
                          <a:pt x="25207" y="113899"/>
                          <a:pt x="0" y="93127"/>
                          <a:pt x="0" y="56950"/>
                        </a:cubicBezTo>
                        <a:cubicBezTo>
                          <a:pt x="0" y="20773"/>
                          <a:pt x="25207" y="0"/>
                          <a:pt x="52982" y="0"/>
                        </a:cubicBezTo>
                        <a:cubicBezTo>
                          <a:pt x="67919" y="0"/>
                          <a:pt x="82857" y="6535"/>
                          <a:pt x="91026" y="19139"/>
                        </a:cubicBezTo>
                        <a:lnTo>
                          <a:pt x="92893" y="2334"/>
                        </a:lnTo>
                        <a:close/>
                        <a:moveTo>
                          <a:pt x="91026" y="56950"/>
                        </a:moveTo>
                        <a:cubicBezTo>
                          <a:pt x="91026" y="33843"/>
                          <a:pt x="74221" y="19606"/>
                          <a:pt x="56483" y="19606"/>
                        </a:cubicBezTo>
                        <a:cubicBezTo>
                          <a:pt x="38744" y="19606"/>
                          <a:pt x="21473" y="33143"/>
                          <a:pt x="21473" y="56950"/>
                        </a:cubicBezTo>
                        <a:cubicBezTo>
                          <a:pt x="21473" y="80756"/>
                          <a:pt x="38278" y="94294"/>
                          <a:pt x="56483" y="94294"/>
                        </a:cubicBezTo>
                        <a:cubicBezTo>
                          <a:pt x="74688" y="94294"/>
                          <a:pt x="91026" y="80056"/>
                          <a:pt x="91026" y="56950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3" name="Freihandform: Form 34">
                    <a:extLst>
                      <a:ext uri="{FF2B5EF4-FFF2-40B4-BE49-F238E27FC236}">
                        <a16:creationId xmlns:a16="http://schemas.microsoft.com/office/drawing/2014/main" id="{616CE9B2-ECB1-C578-3F3B-51D779D6E32E}"/>
                      </a:ext>
                    </a:extLst>
                  </p:cNvPr>
                  <p:cNvSpPr/>
                  <p:nvPr/>
                </p:nvSpPr>
                <p:spPr>
                  <a:xfrm>
                    <a:off x="4152748" y="406333"/>
                    <a:ext cx="111798" cy="159645"/>
                  </a:xfrm>
                  <a:custGeom>
                    <a:avLst/>
                    <a:gdLst>
                      <a:gd name="connsiteX0" fmla="*/ 92893 w 111798"/>
                      <a:gd name="connsiteY0" fmla="*/ 2334 h 159645"/>
                      <a:gd name="connsiteX1" fmla="*/ 111799 w 111798"/>
                      <a:gd name="connsiteY1" fmla="*/ 2334 h 159645"/>
                      <a:gd name="connsiteX2" fmla="*/ 111799 w 111798"/>
                      <a:gd name="connsiteY2" fmla="*/ 107831 h 159645"/>
                      <a:gd name="connsiteX3" fmla="*/ 59050 w 111798"/>
                      <a:gd name="connsiteY3" fmla="*/ 159645 h 159645"/>
                      <a:gd name="connsiteX4" fmla="*/ 3734 w 111798"/>
                      <a:gd name="connsiteY4" fmla="*/ 119734 h 159645"/>
                      <a:gd name="connsiteX5" fmla="*/ 26374 w 111798"/>
                      <a:gd name="connsiteY5" fmla="*/ 119734 h 159645"/>
                      <a:gd name="connsiteX6" fmla="*/ 59050 w 111798"/>
                      <a:gd name="connsiteY6" fmla="*/ 140040 h 159645"/>
                      <a:gd name="connsiteX7" fmla="*/ 90326 w 111798"/>
                      <a:gd name="connsiteY7" fmla="*/ 107831 h 159645"/>
                      <a:gd name="connsiteX8" fmla="*/ 90326 w 111798"/>
                      <a:gd name="connsiteY8" fmla="*/ 94994 h 159645"/>
                      <a:gd name="connsiteX9" fmla="*/ 52982 w 111798"/>
                      <a:gd name="connsiteY9" fmla="*/ 112966 h 159645"/>
                      <a:gd name="connsiteX10" fmla="*/ 0 w 111798"/>
                      <a:gd name="connsiteY10" fmla="*/ 56483 h 159645"/>
                      <a:gd name="connsiteX11" fmla="*/ 52982 w 111798"/>
                      <a:gd name="connsiteY11" fmla="*/ 0 h 159645"/>
                      <a:gd name="connsiteX12" fmla="*/ 91026 w 111798"/>
                      <a:gd name="connsiteY12" fmla="*/ 18905 h 159645"/>
                      <a:gd name="connsiteX13" fmla="*/ 92893 w 111798"/>
                      <a:gd name="connsiteY13" fmla="*/ 2334 h 159645"/>
                      <a:gd name="connsiteX14" fmla="*/ 91026 w 111798"/>
                      <a:gd name="connsiteY14" fmla="*/ 56483 h 159645"/>
                      <a:gd name="connsiteX15" fmla="*/ 56483 w 111798"/>
                      <a:gd name="connsiteY15" fmla="*/ 19606 h 159645"/>
                      <a:gd name="connsiteX16" fmla="*/ 21473 w 111798"/>
                      <a:gd name="connsiteY16" fmla="*/ 56483 h 159645"/>
                      <a:gd name="connsiteX17" fmla="*/ 56483 w 111798"/>
                      <a:gd name="connsiteY17" fmla="*/ 93360 h 159645"/>
                      <a:gd name="connsiteX18" fmla="*/ 91026 w 111798"/>
                      <a:gd name="connsiteY18" fmla="*/ 56483 h 159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1798" h="159645">
                        <a:moveTo>
                          <a:pt x="92893" y="2334"/>
                        </a:moveTo>
                        <a:lnTo>
                          <a:pt x="111799" y="2334"/>
                        </a:lnTo>
                        <a:lnTo>
                          <a:pt x="111799" y="107831"/>
                        </a:lnTo>
                        <a:cubicBezTo>
                          <a:pt x="111799" y="144941"/>
                          <a:pt x="84024" y="159645"/>
                          <a:pt x="59050" y="159645"/>
                        </a:cubicBezTo>
                        <a:cubicBezTo>
                          <a:pt x="28475" y="159645"/>
                          <a:pt x="8169" y="145408"/>
                          <a:pt x="3734" y="119734"/>
                        </a:cubicBezTo>
                        <a:lnTo>
                          <a:pt x="26374" y="119734"/>
                        </a:lnTo>
                        <a:cubicBezTo>
                          <a:pt x="29642" y="132805"/>
                          <a:pt x="42245" y="140040"/>
                          <a:pt x="59050" y="140040"/>
                        </a:cubicBezTo>
                        <a:cubicBezTo>
                          <a:pt x="75855" y="140040"/>
                          <a:pt x="90326" y="130237"/>
                          <a:pt x="90326" y="107831"/>
                        </a:cubicBezTo>
                        <a:lnTo>
                          <a:pt x="90326" y="94994"/>
                        </a:lnTo>
                        <a:cubicBezTo>
                          <a:pt x="81923" y="106897"/>
                          <a:pt x="67686" y="112966"/>
                          <a:pt x="52982" y="112966"/>
                        </a:cubicBezTo>
                        <a:cubicBezTo>
                          <a:pt x="25207" y="112966"/>
                          <a:pt x="0" y="92426"/>
                          <a:pt x="0" y="56483"/>
                        </a:cubicBezTo>
                        <a:cubicBezTo>
                          <a:pt x="0" y="20539"/>
                          <a:pt x="25207" y="0"/>
                          <a:pt x="52982" y="0"/>
                        </a:cubicBezTo>
                        <a:cubicBezTo>
                          <a:pt x="67919" y="0"/>
                          <a:pt x="82857" y="6535"/>
                          <a:pt x="91026" y="18905"/>
                        </a:cubicBezTo>
                        <a:lnTo>
                          <a:pt x="92893" y="2334"/>
                        </a:lnTo>
                        <a:close/>
                        <a:moveTo>
                          <a:pt x="91026" y="56483"/>
                        </a:moveTo>
                        <a:cubicBezTo>
                          <a:pt x="91026" y="33610"/>
                          <a:pt x="74221" y="19606"/>
                          <a:pt x="56483" y="19606"/>
                        </a:cubicBezTo>
                        <a:cubicBezTo>
                          <a:pt x="38744" y="19606"/>
                          <a:pt x="21473" y="32909"/>
                          <a:pt x="21473" y="56483"/>
                        </a:cubicBezTo>
                        <a:cubicBezTo>
                          <a:pt x="21473" y="80056"/>
                          <a:pt x="38278" y="93360"/>
                          <a:pt x="56483" y="93360"/>
                        </a:cubicBezTo>
                        <a:cubicBezTo>
                          <a:pt x="74688" y="93360"/>
                          <a:pt x="91026" y="79356"/>
                          <a:pt x="91026" y="56483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4" name="Freihandform: Form 35">
                    <a:extLst>
                      <a:ext uri="{FF2B5EF4-FFF2-40B4-BE49-F238E27FC236}">
                        <a16:creationId xmlns:a16="http://schemas.microsoft.com/office/drawing/2014/main" id="{B36B979E-5722-A902-17CA-2C30EA886229}"/>
                      </a:ext>
                    </a:extLst>
                  </p:cNvPr>
                  <p:cNvSpPr/>
                  <p:nvPr/>
                </p:nvSpPr>
                <p:spPr>
                  <a:xfrm>
                    <a:off x="4279951" y="406333"/>
                    <a:ext cx="112965" cy="113899"/>
                  </a:xfrm>
                  <a:custGeom>
                    <a:avLst/>
                    <a:gdLst>
                      <a:gd name="connsiteX0" fmla="*/ 0 w 112965"/>
                      <a:gd name="connsiteY0" fmla="*/ 56950 h 113899"/>
                      <a:gd name="connsiteX1" fmla="*/ 56483 w 112965"/>
                      <a:gd name="connsiteY1" fmla="*/ 0 h 113899"/>
                      <a:gd name="connsiteX2" fmla="*/ 112966 w 112965"/>
                      <a:gd name="connsiteY2" fmla="*/ 56950 h 113899"/>
                      <a:gd name="connsiteX3" fmla="*/ 56483 w 112965"/>
                      <a:gd name="connsiteY3" fmla="*/ 113899 h 113899"/>
                      <a:gd name="connsiteX4" fmla="*/ 0 w 112965"/>
                      <a:gd name="connsiteY4" fmla="*/ 56950 h 113899"/>
                      <a:gd name="connsiteX5" fmla="*/ 91493 w 112965"/>
                      <a:gd name="connsiteY5" fmla="*/ 56950 h 113899"/>
                      <a:gd name="connsiteX6" fmla="*/ 56483 w 112965"/>
                      <a:gd name="connsiteY6" fmla="*/ 19606 h 113899"/>
                      <a:gd name="connsiteX7" fmla="*/ 21473 w 112965"/>
                      <a:gd name="connsiteY7" fmla="*/ 56950 h 113899"/>
                      <a:gd name="connsiteX8" fmla="*/ 56483 w 112965"/>
                      <a:gd name="connsiteY8" fmla="*/ 94294 h 113899"/>
                      <a:gd name="connsiteX9" fmla="*/ 91493 w 112965"/>
                      <a:gd name="connsiteY9" fmla="*/ 56950 h 1138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2965" h="113899">
                        <a:moveTo>
                          <a:pt x="0" y="56950"/>
                        </a:moveTo>
                        <a:cubicBezTo>
                          <a:pt x="0" y="24974"/>
                          <a:pt x="24274" y="0"/>
                          <a:pt x="56483" y="0"/>
                        </a:cubicBezTo>
                        <a:cubicBezTo>
                          <a:pt x="88692" y="0"/>
                          <a:pt x="112966" y="24974"/>
                          <a:pt x="112966" y="56950"/>
                        </a:cubicBezTo>
                        <a:cubicBezTo>
                          <a:pt x="112966" y="88925"/>
                          <a:pt x="88692" y="113899"/>
                          <a:pt x="56483" y="113899"/>
                        </a:cubicBezTo>
                        <a:cubicBezTo>
                          <a:pt x="24274" y="113899"/>
                          <a:pt x="0" y="88925"/>
                          <a:pt x="0" y="56950"/>
                        </a:cubicBezTo>
                        <a:close/>
                        <a:moveTo>
                          <a:pt x="91493" y="56950"/>
                        </a:moveTo>
                        <a:cubicBezTo>
                          <a:pt x="91493" y="35243"/>
                          <a:pt x="76555" y="19606"/>
                          <a:pt x="56483" y="19606"/>
                        </a:cubicBezTo>
                        <a:cubicBezTo>
                          <a:pt x="36410" y="19606"/>
                          <a:pt x="21473" y="35243"/>
                          <a:pt x="21473" y="56950"/>
                        </a:cubicBezTo>
                        <a:cubicBezTo>
                          <a:pt x="21473" y="78656"/>
                          <a:pt x="36410" y="94294"/>
                          <a:pt x="56483" y="94294"/>
                        </a:cubicBezTo>
                        <a:cubicBezTo>
                          <a:pt x="76555" y="94294"/>
                          <a:pt x="91493" y="78656"/>
                          <a:pt x="91493" y="56950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6" name="Freihandform: Form 36">
                    <a:extLst>
                      <a:ext uri="{FF2B5EF4-FFF2-40B4-BE49-F238E27FC236}">
                        <a16:creationId xmlns:a16="http://schemas.microsoft.com/office/drawing/2014/main" id="{568E7343-A6BD-340D-AA18-9CB150582052}"/>
                      </a:ext>
                    </a:extLst>
                  </p:cNvPr>
                  <p:cNvSpPr/>
                  <p:nvPr/>
                </p:nvSpPr>
                <p:spPr>
                  <a:xfrm>
                    <a:off x="4397118" y="372023"/>
                    <a:ext cx="72820" cy="147275"/>
                  </a:xfrm>
                  <a:custGeom>
                    <a:avLst/>
                    <a:gdLst>
                      <a:gd name="connsiteX0" fmla="*/ 72821 w 72820"/>
                      <a:gd name="connsiteY0" fmla="*/ 54849 h 147275"/>
                      <a:gd name="connsiteX1" fmla="*/ 41078 w 72820"/>
                      <a:gd name="connsiteY1" fmla="*/ 54849 h 147275"/>
                      <a:gd name="connsiteX2" fmla="*/ 41078 w 72820"/>
                      <a:gd name="connsiteY2" fmla="*/ 108064 h 147275"/>
                      <a:gd name="connsiteX3" fmla="*/ 63018 w 72820"/>
                      <a:gd name="connsiteY3" fmla="*/ 127903 h 147275"/>
                      <a:gd name="connsiteX4" fmla="*/ 71187 w 72820"/>
                      <a:gd name="connsiteY4" fmla="*/ 127670 h 147275"/>
                      <a:gd name="connsiteX5" fmla="*/ 71187 w 72820"/>
                      <a:gd name="connsiteY5" fmla="*/ 145642 h 147275"/>
                      <a:gd name="connsiteX6" fmla="*/ 57183 w 72820"/>
                      <a:gd name="connsiteY6" fmla="*/ 147275 h 147275"/>
                      <a:gd name="connsiteX7" fmla="*/ 19606 w 72820"/>
                      <a:gd name="connsiteY7" fmla="*/ 110632 h 147275"/>
                      <a:gd name="connsiteX8" fmla="*/ 19372 w 72820"/>
                      <a:gd name="connsiteY8" fmla="*/ 54849 h 147275"/>
                      <a:gd name="connsiteX9" fmla="*/ 0 w 72820"/>
                      <a:gd name="connsiteY9" fmla="*/ 54849 h 147275"/>
                      <a:gd name="connsiteX10" fmla="*/ 0 w 72820"/>
                      <a:gd name="connsiteY10" fmla="*/ 36644 h 147275"/>
                      <a:gd name="connsiteX11" fmla="*/ 19372 w 72820"/>
                      <a:gd name="connsiteY11" fmla="*/ 36644 h 147275"/>
                      <a:gd name="connsiteX12" fmla="*/ 19372 w 72820"/>
                      <a:gd name="connsiteY12" fmla="*/ 0 h 147275"/>
                      <a:gd name="connsiteX13" fmla="*/ 41078 w 72820"/>
                      <a:gd name="connsiteY13" fmla="*/ 0 h 147275"/>
                      <a:gd name="connsiteX14" fmla="*/ 41078 w 72820"/>
                      <a:gd name="connsiteY14" fmla="*/ 36644 h 147275"/>
                      <a:gd name="connsiteX15" fmla="*/ 72821 w 72820"/>
                      <a:gd name="connsiteY15" fmla="*/ 36644 h 147275"/>
                      <a:gd name="connsiteX16" fmla="*/ 72821 w 72820"/>
                      <a:gd name="connsiteY16" fmla="*/ 54849 h 14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2820" h="147275">
                        <a:moveTo>
                          <a:pt x="72821" y="54849"/>
                        </a:moveTo>
                        <a:lnTo>
                          <a:pt x="41078" y="54849"/>
                        </a:lnTo>
                        <a:lnTo>
                          <a:pt x="41078" y="108064"/>
                        </a:lnTo>
                        <a:cubicBezTo>
                          <a:pt x="41078" y="123469"/>
                          <a:pt x="48314" y="127903"/>
                          <a:pt x="63018" y="127903"/>
                        </a:cubicBezTo>
                        <a:cubicBezTo>
                          <a:pt x="64418" y="127903"/>
                          <a:pt x="66286" y="127903"/>
                          <a:pt x="71187" y="127670"/>
                        </a:cubicBezTo>
                        <a:lnTo>
                          <a:pt x="71187" y="145642"/>
                        </a:lnTo>
                        <a:cubicBezTo>
                          <a:pt x="66286" y="146808"/>
                          <a:pt x="61618" y="147275"/>
                          <a:pt x="57183" y="147275"/>
                        </a:cubicBezTo>
                        <a:cubicBezTo>
                          <a:pt x="35944" y="147275"/>
                          <a:pt x="19606" y="133972"/>
                          <a:pt x="19606" y="110632"/>
                        </a:cubicBezTo>
                        <a:lnTo>
                          <a:pt x="19372" y="54849"/>
                        </a:lnTo>
                        <a:lnTo>
                          <a:pt x="0" y="54849"/>
                        </a:lnTo>
                        <a:lnTo>
                          <a:pt x="0" y="36644"/>
                        </a:lnTo>
                        <a:lnTo>
                          <a:pt x="19372" y="36644"/>
                        </a:lnTo>
                        <a:lnTo>
                          <a:pt x="19372" y="0"/>
                        </a:lnTo>
                        <a:lnTo>
                          <a:pt x="41078" y="0"/>
                        </a:lnTo>
                        <a:lnTo>
                          <a:pt x="41078" y="36644"/>
                        </a:lnTo>
                        <a:lnTo>
                          <a:pt x="72821" y="36644"/>
                        </a:lnTo>
                        <a:lnTo>
                          <a:pt x="72821" y="54849"/>
                        </a:ln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" name="Freihandform: Form 37">
                    <a:extLst>
                      <a:ext uri="{FF2B5EF4-FFF2-40B4-BE49-F238E27FC236}">
                        <a16:creationId xmlns:a16="http://schemas.microsoft.com/office/drawing/2014/main" id="{6479BF3F-4EAC-9897-BF3F-043DEE23E45C}"/>
                      </a:ext>
                    </a:extLst>
                  </p:cNvPr>
                  <p:cNvSpPr/>
                  <p:nvPr/>
                </p:nvSpPr>
                <p:spPr>
                  <a:xfrm>
                    <a:off x="4478341" y="406333"/>
                    <a:ext cx="111798" cy="113899"/>
                  </a:xfrm>
                  <a:custGeom>
                    <a:avLst/>
                    <a:gdLst>
                      <a:gd name="connsiteX0" fmla="*/ 92893 w 111798"/>
                      <a:gd name="connsiteY0" fmla="*/ 2334 h 113899"/>
                      <a:gd name="connsiteX1" fmla="*/ 111799 w 111798"/>
                      <a:gd name="connsiteY1" fmla="*/ 2334 h 113899"/>
                      <a:gd name="connsiteX2" fmla="*/ 111799 w 111798"/>
                      <a:gd name="connsiteY2" fmla="*/ 111565 h 113899"/>
                      <a:gd name="connsiteX3" fmla="*/ 92893 w 111798"/>
                      <a:gd name="connsiteY3" fmla="*/ 111565 h 113899"/>
                      <a:gd name="connsiteX4" fmla="*/ 91026 w 111798"/>
                      <a:gd name="connsiteY4" fmla="*/ 94760 h 113899"/>
                      <a:gd name="connsiteX5" fmla="*/ 52982 w 111798"/>
                      <a:gd name="connsiteY5" fmla="*/ 113899 h 113899"/>
                      <a:gd name="connsiteX6" fmla="*/ 0 w 111798"/>
                      <a:gd name="connsiteY6" fmla="*/ 56950 h 113899"/>
                      <a:gd name="connsiteX7" fmla="*/ 52982 w 111798"/>
                      <a:gd name="connsiteY7" fmla="*/ 0 h 113899"/>
                      <a:gd name="connsiteX8" fmla="*/ 91026 w 111798"/>
                      <a:gd name="connsiteY8" fmla="*/ 19139 h 113899"/>
                      <a:gd name="connsiteX9" fmla="*/ 92893 w 111798"/>
                      <a:gd name="connsiteY9" fmla="*/ 2334 h 113899"/>
                      <a:gd name="connsiteX10" fmla="*/ 91026 w 111798"/>
                      <a:gd name="connsiteY10" fmla="*/ 56950 h 113899"/>
                      <a:gd name="connsiteX11" fmla="*/ 56483 w 111798"/>
                      <a:gd name="connsiteY11" fmla="*/ 19606 h 113899"/>
                      <a:gd name="connsiteX12" fmla="*/ 21473 w 111798"/>
                      <a:gd name="connsiteY12" fmla="*/ 56950 h 113899"/>
                      <a:gd name="connsiteX13" fmla="*/ 56483 w 111798"/>
                      <a:gd name="connsiteY13" fmla="*/ 94294 h 113899"/>
                      <a:gd name="connsiteX14" fmla="*/ 91026 w 111798"/>
                      <a:gd name="connsiteY14" fmla="*/ 56950 h 1138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1798" h="113899">
                        <a:moveTo>
                          <a:pt x="92893" y="2334"/>
                        </a:moveTo>
                        <a:lnTo>
                          <a:pt x="111799" y="2334"/>
                        </a:lnTo>
                        <a:lnTo>
                          <a:pt x="111799" y="111565"/>
                        </a:lnTo>
                        <a:lnTo>
                          <a:pt x="92893" y="111565"/>
                        </a:lnTo>
                        <a:lnTo>
                          <a:pt x="91026" y="94760"/>
                        </a:lnTo>
                        <a:cubicBezTo>
                          <a:pt x="82857" y="107364"/>
                          <a:pt x="67919" y="113899"/>
                          <a:pt x="52982" y="113899"/>
                        </a:cubicBezTo>
                        <a:cubicBezTo>
                          <a:pt x="25207" y="113899"/>
                          <a:pt x="0" y="93127"/>
                          <a:pt x="0" y="56950"/>
                        </a:cubicBezTo>
                        <a:cubicBezTo>
                          <a:pt x="0" y="20773"/>
                          <a:pt x="25207" y="0"/>
                          <a:pt x="52982" y="0"/>
                        </a:cubicBezTo>
                        <a:cubicBezTo>
                          <a:pt x="67919" y="0"/>
                          <a:pt x="82857" y="6535"/>
                          <a:pt x="91026" y="19139"/>
                        </a:cubicBezTo>
                        <a:lnTo>
                          <a:pt x="92893" y="2334"/>
                        </a:lnTo>
                        <a:close/>
                        <a:moveTo>
                          <a:pt x="91026" y="56950"/>
                        </a:moveTo>
                        <a:cubicBezTo>
                          <a:pt x="91026" y="33843"/>
                          <a:pt x="74221" y="19606"/>
                          <a:pt x="56483" y="19606"/>
                        </a:cubicBezTo>
                        <a:cubicBezTo>
                          <a:pt x="38744" y="19606"/>
                          <a:pt x="21473" y="33143"/>
                          <a:pt x="21473" y="56950"/>
                        </a:cubicBezTo>
                        <a:cubicBezTo>
                          <a:pt x="21473" y="80756"/>
                          <a:pt x="38278" y="94294"/>
                          <a:pt x="56483" y="94294"/>
                        </a:cubicBezTo>
                        <a:cubicBezTo>
                          <a:pt x="74688" y="94294"/>
                          <a:pt x="91026" y="80056"/>
                          <a:pt x="91026" y="56950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9" name="Freihandform: Form 38">
                    <a:extLst>
                      <a:ext uri="{FF2B5EF4-FFF2-40B4-BE49-F238E27FC236}">
                        <a16:creationId xmlns:a16="http://schemas.microsoft.com/office/drawing/2014/main" id="{F1BC7BD9-8286-63AE-5F63-FFC0E34D19F7}"/>
                      </a:ext>
                    </a:extLst>
                  </p:cNvPr>
                  <p:cNvSpPr/>
                  <p:nvPr/>
                </p:nvSpPr>
                <p:spPr>
                  <a:xfrm>
                    <a:off x="4609045" y="406333"/>
                    <a:ext cx="111798" cy="159645"/>
                  </a:xfrm>
                  <a:custGeom>
                    <a:avLst/>
                    <a:gdLst>
                      <a:gd name="connsiteX0" fmla="*/ 92893 w 111798"/>
                      <a:gd name="connsiteY0" fmla="*/ 2334 h 159645"/>
                      <a:gd name="connsiteX1" fmla="*/ 111799 w 111798"/>
                      <a:gd name="connsiteY1" fmla="*/ 2334 h 159645"/>
                      <a:gd name="connsiteX2" fmla="*/ 111799 w 111798"/>
                      <a:gd name="connsiteY2" fmla="*/ 107831 h 159645"/>
                      <a:gd name="connsiteX3" fmla="*/ 59050 w 111798"/>
                      <a:gd name="connsiteY3" fmla="*/ 159645 h 159645"/>
                      <a:gd name="connsiteX4" fmla="*/ 3735 w 111798"/>
                      <a:gd name="connsiteY4" fmla="*/ 119734 h 159645"/>
                      <a:gd name="connsiteX5" fmla="*/ 26374 w 111798"/>
                      <a:gd name="connsiteY5" fmla="*/ 119734 h 159645"/>
                      <a:gd name="connsiteX6" fmla="*/ 59050 w 111798"/>
                      <a:gd name="connsiteY6" fmla="*/ 140040 h 159645"/>
                      <a:gd name="connsiteX7" fmla="*/ 90326 w 111798"/>
                      <a:gd name="connsiteY7" fmla="*/ 107831 h 159645"/>
                      <a:gd name="connsiteX8" fmla="*/ 90326 w 111798"/>
                      <a:gd name="connsiteY8" fmla="*/ 94994 h 159645"/>
                      <a:gd name="connsiteX9" fmla="*/ 52982 w 111798"/>
                      <a:gd name="connsiteY9" fmla="*/ 112966 h 159645"/>
                      <a:gd name="connsiteX10" fmla="*/ 0 w 111798"/>
                      <a:gd name="connsiteY10" fmla="*/ 56483 h 159645"/>
                      <a:gd name="connsiteX11" fmla="*/ 52982 w 111798"/>
                      <a:gd name="connsiteY11" fmla="*/ 0 h 159645"/>
                      <a:gd name="connsiteX12" fmla="*/ 91026 w 111798"/>
                      <a:gd name="connsiteY12" fmla="*/ 18905 h 159645"/>
                      <a:gd name="connsiteX13" fmla="*/ 92893 w 111798"/>
                      <a:gd name="connsiteY13" fmla="*/ 2334 h 159645"/>
                      <a:gd name="connsiteX14" fmla="*/ 91026 w 111798"/>
                      <a:gd name="connsiteY14" fmla="*/ 56483 h 159645"/>
                      <a:gd name="connsiteX15" fmla="*/ 56483 w 111798"/>
                      <a:gd name="connsiteY15" fmla="*/ 19606 h 159645"/>
                      <a:gd name="connsiteX16" fmla="*/ 21473 w 111798"/>
                      <a:gd name="connsiteY16" fmla="*/ 56483 h 159645"/>
                      <a:gd name="connsiteX17" fmla="*/ 56483 w 111798"/>
                      <a:gd name="connsiteY17" fmla="*/ 93360 h 159645"/>
                      <a:gd name="connsiteX18" fmla="*/ 91026 w 111798"/>
                      <a:gd name="connsiteY18" fmla="*/ 56483 h 159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1798" h="159645">
                        <a:moveTo>
                          <a:pt x="92893" y="2334"/>
                        </a:moveTo>
                        <a:lnTo>
                          <a:pt x="111799" y="2334"/>
                        </a:lnTo>
                        <a:lnTo>
                          <a:pt x="111799" y="107831"/>
                        </a:lnTo>
                        <a:cubicBezTo>
                          <a:pt x="111799" y="144941"/>
                          <a:pt x="84024" y="159645"/>
                          <a:pt x="59050" y="159645"/>
                        </a:cubicBezTo>
                        <a:cubicBezTo>
                          <a:pt x="28475" y="159645"/>
                          <a:pt x="8169" y="145408"/>
                          <a:pt x="3735" y="119734"/>
                        </a:cubicBezTo>
                        <a:lnTo>
                          <a:pt x="26374" y="119734"/>
                        </a:lnTo>
                        <a:cubicBezTo>
                          <a:pt x="29642" y="132805"/>
                          <a:pt x="42246" y="140040"/>
                          <a:pt x="59050" y="140040"/>
                        </a:cubicBezTo>
                        <a:cubicBezTo>
                          <a:pt x="75855" y="140040"/>
                          <a:pt x="90326" y="130237"/>
                          <a:pt x="90326" y="107831"/>
                        </a:cubicBezTo>
                        <a:lnTo>
                          <a:pt x="90326" y="94994"/>
                        </a:lnTo>
                        <a:cubicBezTo>
                          <a:pt x="81923" y="106897"/>
                          <a:pt x="67686" y="112966"/>
                          <a:pt x="52982" y="112966"/>
                        </a:cubicBezTo>
                        <a:cubicBezTo>
                          <a:pt x="25207" y="112966"/>
                          <a:pt x="0" y="92426"/>
                          <a:pt x="0" y="56483"/>
                        </a:cubicBezTo>
                        <a:cubicBezTo>
                          <a:pt x="0" y="20539"/>
                          <a:pt x="25207" y="0"/>
                          <a:pt x="52982" y="0"/>
                        </a:cubicBezTo>
                        <a:cubicBezTo>
                          <a:pt x="67920" y="0"/>
                          <a:pt x="82857" y="6535"/>
                          <a:pt x="91026" y="18905"/>
                        </a:cubicBezTo>
                        <a:lnTo>
                          <a:pt x="92893" y="2334"/>
                        </a:lnTo>
                        <a:close/>
                        <a:moveTo>
                          <a:pt x="91026" y="56483"/>
                        </a:moveTo>
                        <a:cubicBezTo>
                          <a:pt x="91026" y="33610"/>
                          <a:pt x="74221" y="19606"/>
                          <a:pt x="56483" y="19606"/>
                        </a:cubicBezTo>
                        <a:cubicBezTo>
                          <a:pt x="38745" y="19606"/>
                          <a:pt x="21473" y="32909"/>
                          <a:pt x="21473" y="56483"/>
                        </a:cubicBezTo>
                        <a:cubicBezTo>
                          <a:pt x="21473" y="80056"/>
                          <a:pt x="38278" y="93360"/>
                          <a:pt x="56483" y="93360"/>
                        </a:cubicBezTo>
                        <a:cubicBezTo>
                          <a:pt x="74688" y="93360"/>
                          <a:pt x="91026" y="79356"/>
                          <a:pt x="91026" y="56483"/>
                        </a:cubicBezTo>
                        <a:close/>
                      </a:path>
                    </a:pathLst>
                  </a:custGeom>
                  <a:solidFill>
                    <a:srgbClr val="18292E"/>
                  </a:solidFill>
                  <a:ln w="3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20" name="Freihandform: Form 10">
              <a:extLst>
                <a:ext uri="{FF2B5EF4-FFF2-40B4-BE49-F238E27FC236}">
                  <a16:creationId xmlns:a16="http://schemas.microsoft.com/office/drawing/2014/main" id="{7BB3D168-ECCF-3DB6-A817-6C462DE96B73}"/>
                </a:ext>
              </a:extLst>
            </p:cNvPr>
            <p:cNvSpPr/>
            <p:nvPr/>
          </p:nvSpPr>
          <p:spPr>
            <a:xfrm>
              <a:off x="2872817" y="328745"/>
              <a:ext cx="400147" cy="400147"/>
            </a:xfrm>
            <a:custGeom>
              <a:avLst/>
              <a:gdLst>
                <a:gd name="connsiteX0" fmla="*/ 199490 w 400147"/>
                <a:gd name="connsiteY0" fmla="*/ 308855 h 400147"/>
                <a:gd name="connsiteX1" fmla="*/ 137106 w 400147"/>
                <a:gd name="connsiteY1" fmla="*/ 91259 h 400147"/>
                <a:gd name="connsiteX2" fmla="*/ 91493 w 400147"/>
                <a:gd name="connsiteY2" fmla="*/ 91259 h 400147"/>
                <a:gd name="connsiteX3" fmla="*/ 153877 w 400147"/>
                <a:gd name="connsiteY3" fmla="*/ 308888 h 400147"/>
                <a:gd name="connsiteX4" fmla="*/ 199490 w 400147"/>
                <a:gd name="connsiteY4" fmla="*/ 308888 h 400147"/>
                <a:gd name="connsiteX5" fmla="*/ 308655 w 400147"/>
                <a:gd name="connsiteY5" fmla="*/ 91259 h 400147"/>
                <a:gd name="connsiteX6" fmla="*/ 263042 w 400147"/>
                <a:gd name="connsiteY6" fmla="*/ 91259 h 400147"/>
                <a:gd name="connsiteX7" fmla="*/ 200657 w 400147"/>
                <a:gd name="connsiteY7" fmla="*/ 308888 h 400147"/>
                <a:gd name="connsiteX8" fmla="*/ 246270 w 400147"/>
                <a:gd name="connsiteY8" fmla="*/ 308888 h 400147"/>
                <a:gd name="connsiteX9" fmla="*/ 308655 w 400147"/>
                <a:gd name="connsiteY9" fmla="*/ 91259 h 400147"/>
                <a:gd name="connsiteX10" fmla="*/ 336196 w 400147"/>
                <a:gd name="connsiteY10" fmla="*/ 0 h 400147"/>
                <a:gd name="connsiteX11" fmla="*/ 63918 w 400147"/>
                <a:gd name="connsiteY11" fmla="*/ 0 h 400147"/>
                <a:gd name="connsiteX12" fmla="*/ 0 w 400147"/>
                <a:gd name="connsiteY12" fmla="*/ 63918 h 400147"/>
                <a:gd name="connsiteX13" fmla="*/ 0 w 400147"/>
                <a:gd name="connsiteY13" fmla="*/ 336229 h 400147"/>
                <a:gd name="connsiteX14" fmla="*/ 63918 w 400147"/>
                <a:gd name="connsiteY14" fmla="*/ 400147 h 400147"/>
                <a:gd name="connsiteX15" fmla="*/ 336229 w 400147"/>
                <a:gd name="connsiteY15" fmla="*/ 400147 h 400147"/>
                <a:gd name="connsiteX16" fmla="*/ 400147 w 400147"/>
                <a:gd name="connsiteY16" fmla="*/ 336229 h 400147"/>
                <a:gd name="connsiteX17" fmla="*/ 400147 w 400147"/>
                <a:gd name="connsiteY17" fmla="*/ 63918 h 400147"/>
                <a:gd name="connsiteX18" fmla="*/ 336196 w 400147"/>
                <a:gd name="connsiteY18" fmla="*/ 0 h 400147"/>
                <a:gd name="connsiteX19" fmla="*/ 369672 w 400147"/>
                <a:gd name="connsiteY19" fmla="*/ 369705 h 400147"/>
                <a:gd name="connsiteX20" fmla="*/ 30409 w 400147"/>
                <a:gd name="connsiteY20" fmla="*/ 369705 h 400147"/>
                <a:gd name="connsiteX21" fmla="*/ 30409 w 400147"/>
                <a:gd name="connsiteY21" fmla="*/ 30442 h 400147"/>
                <a:gd name="connsiteX22" fmla="*/ 369672 w 400147"/>
                <a:gd name="connsiteY22" fmla="*/ 30442 h 400147"/>
                <a:gd name="connsiteX23" fmla="*/ 369672 w 400147"/>
                <a:gd name="connsiteY23" fmla="*/ 369705 h 4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0147" h="400147">
                  <a:moveTo>
                    <a:pt x="199490" y="308855"/>
                  </a:moveTo>
                  <a:lnTo>
                    <a:pt x="137106" y="91259"/>
                  </a:lnTo>
                  <a:lnTo>
                    <a:pt x="91493" y="91259"/>
                  </a:lnTo>
                  <a:lnTo>
                    <a:pt x="153877" y="308888"/>
                  </a:lnTo>
                  <a:lnTo>
                    <a:pt x="199490" y="308888"/>
                  </a:lnTo>
                  <a:close/>
                  <a:moveTo>
                    <a:pt x="308655" y="91259"/>
                  </a:moveTo>
                  <a:lnTo>
                    <a:pt x="263042" y="91259"/>
                  </a:lnTo>
                  <a:lnTo>
                    <a:pt x="200657" y="308888"/>
                  </a:lnTo>
                  <a:lnTo>
                    <a:pt x="246270" y="308888"/>
                  </a:lnTo>
                  <a:lnTo>
                    <a:pt x="308655" y="91259"/>
                  </a:lnTo>
                  <a:close/>
                  <a:moveTo>
                    <a:pt x="336196" y="0"/>
                  </a:moveTo>
                  <a:lnTo>
                    <a:pt x="63918" y="0"/>
                  </a:lnTo>
                  <a:cubicBezTo>
                    <a:pt x="28608" y="0"/>
                    <a:pt x="0" y="28608"/>
                    <a:pt x="0" y="63918"/>
                  </a:cubicBezTo>
                  <a:lnTo>
                    <a:pt x="0" y="336229"/>
                  </a:lnTo>
                  <a:cubicBezTo>
                    <a:pt x="0" y="371539"/>
                    <a:pt x="28608" y="400147"/>
                    <a:pt x="63918" y="400147"/>
                  </a:cubicBezTo>
                  <a:lnTo>
                    <a:pt x="336229" y="400147"/>
                  </a:lnTo>
                  <a:cubicBezTo>
                    <a:pt x="371539" y="400147"/>
                    <a:pt x="400147" y="371539"/>
                    <a:pt x="400147" y="336229"/>
                  </a:cubicBezTo>
                  <a:lnTo>
                    <a:pt x="400147" y="63918"/>
                  </a:lnTo>
                  <a:cubicBezTo>
                    <a:pt x="400114" y="28608"/>
                    <a:pt x="371506" y="0"/>
                    <a:pt x="336196" y="0"/>
                  </a:cubicBezTo>
                  <a:close/>
                  <a:moveTo>
                    <a:pt x="369672" y="369705"/>
                  </a:moveTo>
                  <a:lnTo>
                    <a:pt x="30409" y="369705"/>
                  </a:lnTo>
                  <a:lnTo>
                    <a:pt x="30409" y="30442"/>
                  </a:lnTo>
                  <a:lnTo>
                    <a:pt x="369672" y="30442"/>
                  </a:lnTo>
                  <a:lnTo>
                    <a:pt x="369672" y="369705"/>
                  </a:lnTo>
                  <a:close/>
                </a:path>
              </a:pathLst>
            </a:custGeom>
            <a:solidFill>
              <a:schemeClr val="accent3"/>
            </a:solidFill>
            <a:ln w="3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48" name="Inhaltsplatzhalter 39">
            <a:extLst>
              <a:ext uri="{FF2B5EF4-FFF2-40B4-BE49-F238E27FC236}">
                <a16:creationId xmlns:a16="http://schemas.microsoft.com/office/drawing/2014/main" id="{1560F70A-25C8-3DB9-DB52-84B9D21D93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07366" y="427025"/>
            <a:ext cx="466726" cy="466726"/>
          </a:xfrm>
          <a:prstGeom prst="rect">
            <a:avLst/>
          </a:prstGeom>
        </p:spPr>
      </p:pic>
      <p:pic>
        <p:nvPicPr>
          <p:cNvPr id="1026" name="Picture 2" descr="Bluetooth Logo PNG Transparent &amp; SVG Vector - Freebie Supply">
            <a:extLst>
              <a:ext uri="{FF2B5EF4-FFF2-40B4-BE49-F238E27FC236}">
                <a16:creationId xmlns:a16="http://schemas.microsoft.com/office/drawing/2014/main" id="{1FDB091F-1AD6-AAAF-0907-3D7D3BA0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64" y="484384"/>
            <a:ext cx="287687" cy="3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8AA8B255-3F79-E007-D4AE-3BA77E6709C9}"/>
              </a:ext>
            </a:extLst>
          </p:cNvPr>
          <p:cNvSpPr txBox="1">
            <a:spLocks/>
          </p:cNvSpPr>
          <p:nvPr/>
        </p:nvSpPr>
        <p:spPr>
          <a:xfrm>
            <a:off x="6273968" y="1515111"/>
            <a:ext cx="2350839" cy="35964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venir Next LT Pro" panose="020B05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venir Next LT Pro" panose="020B05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venir Next LT Pro" panose="020B05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venir Next LT Pro" panose="020B05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venir Next LT Pro" panose="020B05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venir Next LT Pro" panose="020B05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venir Next LT Pro" panose="020B05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venir Next LT Pro" panose="020B05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venir Next LT Pro" panose="020B05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09">
              <a:buNone/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Avenir Next LT Pro"/>
              </a:rPr>
              <a:t>*Considering Vusion HF vs. EdgeSense 120cm – 7 V300 Series Tags vs. 7 ES Tags per rail. Lifetime expectancy of 7 years, no battery replacement, no second life </a:t>
            </a:r>
          </a:p>
        </p:txBody>
      </p:sp>
    </p:spTree>
    <p:extLst>
      <p:ext uri="{BB962C8B-B14F-4D97-AF65-F5344CB8AC3E}">
        <p14:creationId xmlns:p14="http://schemas.microsoft.com/office/powerpoint/2010/main" val="3612526024"/>
      </p:ext>
    </p:extLst>
  </p:cSld>
  <p:clrMapOvr>
    <a:masterClrMapping/>
  </p:clrMapOvr>
</p:sld>
</file>

<file path=ppt/theme/theme1.xml><?xml version="1.0" encoding="utf-8"?>
<a:theme xmlns:a="http://schemas.openxmlformats.org/drawingml/2006/main" name="Vusion Group">
  <a:themeElements>
    <a:clrScheme name="Vusion Group Colors">
      <a:dk1>
        <a:srgbClr val="0D2126"/>
      </a:dk1>
      <a:lt1>
        <a:srgbClr val="FFFFFF"/>
      </a:lt1>
      <a:dk2>
        <a:srgbClr val="425052"/>
      </a:dk2>
      <a:lt2>
        <a:srgbClr val="C8CDCE"/>
      </a:lt2>
      <a:accent1>
        <a:srgbClr val="FDCD38"/>
      </a:accent1>
      <a:accent2>
        <a:srgbClr val="0FD0F2"/>
      </a:accent2>
      <a:accent3>
        <a:srgbClr val="9C65FC"/>
      </a:accent3>
      <a:accent4>
        <a:srgbClr val="FC4672"/>
      </a:accent4>
      <a:accent5>
        <a:srgbClr val="0ED0A0"/>
      </a:accent5>
      <a:accent6>
        <a:srgbClr val="2F90FB"/>
      </a:accent6>
      <a:hlink>
        <a:srgbClr val="2F90FB"/>
      </a:hlink>
      <a:folHlink>
        <a:srgbClr val="2F90FB"/>
      </a:folHlink>
    </a:clrScheme>
    <a:fontScheme name="Vusion Group Font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Vusion Group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100000"/>
          </a:lnSpc>
          <a:defRPr sz="14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dk1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dk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110000"/>
          </a:lnSpc>
          <a:spcBef>
            <a:spcPts val="900"/>
          </a:spcBef>
          <a:buSzPct val="100000"/>
          <a:buFont typeface="Avenir Next LT Pro"/>
          <a:buChar char="•"/>
          <a:defRPr sz="1400"/>
        </a:defPPr>
      </a:lstStyle>
    </a:txDef>
  </a:objectDefaults>
  <a:extraClrSchemeLst/>
  <a:custClrLst>
    <a:custClr name="White">
      <a:srgbClr val="FFFFFF"/>
    </a:custClr>
    <a:custClr name="VG Black">
      <a:srgbClr val="0D2126"/>
    </a:custClr>
    <a:custClr name="Gray 60">
      <a:srgbClr val="C8CDCE"/>
    </a:custClr>
    <a:custClr name="Gray 80">
      <a:srgbClr val="425052"/>
    </a:custClr>
    <a:custClr name="Gold 60">
      <a:srgbClr val="FDCD38"/>
    </a:custClr>
    <a:custClr name="Gold 10">
      <a:srgbClr val="FDF6E3"/>
    </a:custClr>
    <a:custClr name="Gold 40">
      <a:srgbClr val="FEE187"/>
    </a:custClr>
    <a:custClr name="Gold 80">
      <a:srgbClr val="EDB83C"/>
    </a:custClr>
    <a:custClr name="Gold 100">
      <a:srgbClr val="CE8F44"/>
    </a:custClr>
    <a:custClr name="White">
      <a:srgbClr val="FFFFFF"/>
    </a:custClr>
    <a:custClr name="Electric Blue 60">
      <a:srgbClr val="0FD0F2"/>
    </a:custClr>
    <a:custClr name="Purple 60">
      <a:srgbClr val="9C65FC"/>
    </a:custClr>
    <a:custClr name="Infra Red 60">
      <a:srgbClr val="FC4672"/>
    </a:custClr>
    <a:custClr name="Green 60">
      <a:srgbClr val="0ED0A0"/>
    </a:custClr>
    <a:custClr name="Blue 60">
      <a:srgbClr val="2F90FB"/>
    </a:custClr>
    <a:custClr name="Orange 60">
      <a:srgbClr val="FA614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Electric Blue 100">
      <a:srgbClr val="00738C"/>
    </a:custClr>
    <a:custClr name="Purple 100">
      <a:srgbClr val="5E3D97"/>
    </a:custClr>
    <a:custClr name="Infra Red 100">
      <a:srgbClr val="972A44"/>
    </a:custClr>
    <a:custClr name="Green 100">
      <a:srgbClr val="037358"/>
    </a:custClr>
    <a:custClr name="Blue 100">
      <a:srgbClr val="1C5797"/>
    </a:custClr>
    <a:custClr name="Orange 100">
      <a:srgbClr val="973024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Electric Blue 10">
      <a:srgbClr val="E2F9FD"/>
    </a:custClr>
    <a:custClr name="Purple 10">
      <a:srgbClr val="F3EDFF"/>
    </a:custClr>
    <a:custClr name="Infra Red 10">
      <a:srgbClr val="FFE9EE"/>
    </a:custClr>
    <a:custClr name="Green 10">
      <a:srgbClr val="E2F9F3"/>
    </a:custClr>
    <a:custClr name="Blue 10">
      <a:srgbClr val="E6F2FF"/>
    </a:custClr>
    <a:custClr name="Orange 10">
      <a:srgbClr val="FEECE9"/>
    </a:custClr>
    <a:custClr name="Gray 20">
      <a:srgbClr val="F3F5F5"/>
    </a:custClr>
    <a:custClr name="Gray 40">
      <a:srgbClr val="E2E5E6"/>
    </a:custClr>
    <a:custClr name="Gray 100">
      <a:srgbClr val="27363A"/>
    </a:custClr>
    <a:custClr name="White">
      <a:srgbClr val="FFFFFF"/>
    </a:custClr>
    <a:custClr name="System Green">
      <a:srgbClr val="34C759"/>
    </a:custClr>
    <a:custClr name="System Red">
      <a:srgbClr val="FF45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tion2" id="{666BFFD0-360D-BC43-8052-8B18744EFAF2}" vid="{82FA303E-C854-E94F-A6EE-9EF11FD1AC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454</Words>
  <Application>Microsoft Office PowerPoint</Application>
  <PresentationFormat>Grand écran</PresentationFormat>
  <Paragraphs>47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Avenir Next LT Pro</vt:lpstr>
      <vt:lpstr>Avenir Next LT Pro Demi</vt:lpstr>
      <vt:lpstr>Calibri</vt:lpstr>
      <vt:lpstr>Vusion Group</vt:lpstr>
      <vt:lpstr>Reinventing the Shelf Edge.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Reinventing the Shelf Edge.</dc:title>
  <dc:creator>JEGU Marine</dc:creator>
  <cp:lastModifiedBy>JEGU Marine</cp:lastModifiedBy>
  <cp:revision>1</cp:revision>
  <dcterms:created xsi:type="dcterms:W3CDTF">2024-01-09T16:16:33Z</dcterms:created>
  <dcterms:modified xsi:type="dcterms:W3CDTF">2024-01-09T16:19:52Z</dcterms:modified>
</cp:coreProperties>
</file>