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6" d="100"/>
          <a:sy n="96" d="100"/>
        </p:scale>
        <p:origin x="84" y="4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1">
            <a:extLst>
              <a:ext uri="{FF2B5EF4-FFF2-40B4-BE49-F238E27FC236}">
                <a16:creationId xmlns:a16="http://schemas.microsoft.com/office/drawing/2014/main" id="{11DB2EC9-D1A0-E4CE-7EA3-0ED947A1CAD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57199" y="457200"/>
            <a:ext cx="5541264" cy="27432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000" cap="all" spc="40" baseline="0">
                <a:solidFill>
                  <a:schemeClr val="tx2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000" cap="all" spc="40" baseline="0">
                <a:solidFill>
                  <a:schemeClr val="tx2"/>
                </a:solidFill>
                <a:latin typeface="+mj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000" cap="all" spc="40" baseline="0">
                <a:solidFill>
                  <a:schemeClr val="tx2"/>
                </a:solidFill>
                <a:latin typeface="+mj-lt"/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000" cap="all" spc="40" baseline="0">
                <a:solidFill>
                  <a:schemeClr val="tx2"/>
                </a:solidFill>
                <a:latin typeface="+mj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000" cap="all" spc="40" baseline="0">
                <a:solidFill>
                  <a:schemeClr val="tx2"/>
                </a:solidFill>
                <a:latin typeface="+mj-lt"/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000" cap="all" spc="40" baseline="0">
                <a:solidFill>
                  <a:schemeClr val="tx2"/>
                </a:solidFill>
                <a:latin typeface="+mj-lt"/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000" cap="all" spc="40" baseline="0">
                <a:solidFill>
                  <a:schemeClr val="tx2"/>
                </a:solidFill>
                <a:latin typeface="+mj-lt"/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000" cap="all" spc="40" baseline="0">
                <a:solidFill>
                  <a:schemeClr val="tx2"/>
                </a:solidFill>
                <a:latin typeface="+mj-lt"/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000" cap="all" spc="40" baseline="0">
                <a:solidFill>
                  <a:schemeClr val="tx2"/>
                </a:solidFill>
                <a:latin typeface="+mj-lt"/>
              </a:defRPr>
            </a:lvl9pPr>
          </a:lstStyle>
          <a:p>
            <a:pPr lvl="0"/>
            <a:r>
              <a:rPr lang="en-US"/>
              <a:t>[OPTIONAL SECTION TITLE]</a:t>
            </a:r>
          </a:p>
        </p:txBody>
      </p:sp>
      <p:sp>
        <p:nvSpPr>
          <p:cNvPr id="2" name="Title 2">
            <a:extLst>
              <a:ext uri="{FF2B5EF4-FFF2-40B4-BE49-F238E27FC236}">
                <a16:creationId xmlns:a16="http://schemas.microsoft.com/office/drawing/2014/main" id="{03FE454A-1886-EE8C-BDA4-13EB58611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914398"/>
            <a:ext cx="7461504" cy="1280160"/>
          </a:xfrm>
        </p:spPr>
        <p:txBody>
          <a:bodyPr/>
          <a:lstStyle/>
          <a:p>
            <a:r>
              <a:rPr lang="en-US"/>
              <a:t>[Slide Title]</a:t>
            </a:r>
          </a:p>
        </p:txBody>
      </p:sp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00DC3DF6-C9F6-C10C-A18A-7FFC9C834B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2514600"/>
            <a:ext cx="2682875" cy="370332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Content Placeholder 4">
            <a:extLst>
              <a:ext uri="{FF2B5EF4-FFF2-40B4-BE49-F238E27FC236}">
                <a16:creationId xmlns:a16="http://schemas.microsoft.com/office/drawing/2014/main" id="{A17C7368-CBB5-8F1E-E75B-5222AB2660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321051" y="2514600"/>
            <a:ext cx="2682875" cy="370332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10" name="Content Placeholder 5">
            <a:extLst>
              <a:ext uri="{FF2B5EF4-FFF2-40B4-BE49-F238E27FC236}">
                <a16:creationId xmlns:a16="http://schemas.microsoft.com/office/drawing/2014/main" id="{C89F861A-7E17-ADDD-DC86-C4F0408ED1E8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184902" y="2514600"/>
            <a:ext cx="2682875" cy="370332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8" name="Content Placeholder 6">
            <a:extLst>
              <a:ext uri="{FF2B5EF4-FFF2-40B4-BE49-F238E27FC236}">
                <a16:creationId xmlns:a16="http://schemas.microsoft.com/office/drawing/2014/main" id="{E5003A34-2C97-639E-BE32-30AF0B05210A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9051925" y="2514600"/>
            <a:ext cx="2679826" cy="370522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Slide Number Placeholder 7">
            <a:extLst>
              <a:ext uri="{FF2B5EF4-FFF2-40B4-BE49-F238E27FC236}">
                <a16:creationId xmlns:a16="http://schemas.microsoft.com/office/drawing/2014/main" id="{F6E3027D-35FD-68B2-02C8-3D246464A5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BBEB4-0180-654C-9145-7574618F5CE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040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584" userDrawn="1">
          <p15:clr>
            <a:srgbClr val="A4A3A4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4663DE9-709A-C0DA-14EA-F0B6EEA89C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914398"/>
            <a:ext cx="7461504" cy="128016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[Slide Title]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806B64-E527-850E-2DB7-46C8C2EC0C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2514600"/>
            <a:ext cx="7461504" cy="3703320"/>
          </a:xfrm>
          <a:prstGeom prst="rect">
            <a:avLst/>
          </a:prstGeom>
        </p:spPr>
        <p:txBody>
          <a:bodyPr vert="horz" lIns="0" tIns="0" rIns="0" bIns="0" spcCol="182880" rtlCol="0">
            <a:no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pic>
        <p:nvPicPr>
          <p:cNvPr id="5" name="Vusion Group" descr="Vusion Group">
            <a:extLst>
              <a:ext uri="{FF2B5EF4-FFF2-40B4-BE49-F238E27FC236}">
                <a16:creationId xmlns:a16="http://schemas.microsoft.com/office/drawing/2014/main" id="{D961298D-B135-9D96-1333-3131ABF1383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 bwMode="black">
          <a:xfrm>
            <a:off x="409574" y="6436781"/>
            <a:ext cx="863601" cy="213955"/>
          </a:xfrm>
          <a:prstGeom prst="rect">
            <a:avLst/>
          </a:prstGeom>
        </p:spPr>
      </p:pic>
      <p:cxnSp>
        <p:nvCxnSpPr>
          <p:cNvPr id="13" name="Line">
            <a:extLst>
              <a:ext uri="{FF2B5EF4-FFF2-40B4-BE49-F238E27FC236}">
                <a16:creationId xmlns:a16="http://schemas.microsoft.com/office/drawing/2014/main" id="{81A1B4CE-5607-4751-9D8B-36B81DBCE7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1412875" y="6423660"/>
            <a:ext cx="0" cy="228600"/>
          </a:xfrm>
          <a:prstGeom prst="line">
            <a:avLst/>
          </a:prstGeom>
          <a:ln w="6350" cap="flat">
            <a:solidFill>
              <a:schemeClr val="tx1"/>
            </a:solidFill>
            <a:miter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rgbClr val="000000"/>
          </a:effectRef>
          <a:fontRef idx="minor">
            <a:schemeClr val="dk1"/>
          </a:fontRef>
        </p:style>
      </p:cxnSp>
      <p:sp>
        <p:nvSpPr>
          <p:cNvPr id="10" name="TextBox">
            <a:extLst>
              <a:ext uri="{FF2B5EF4-FFF2-40B4-BE49-F238E27FC236}">
                <a16:creationId xmlns:a16="http://schemas.microsoft.com/office/drawing/2014/main" id="{EDEDFAFF-E9F7-F3AB-88F7-C3A9B48B7457}"/>
              </a:ext>
            </a:extLst>
          </p:cNvPr>
          <p:cNvSpPr txBox="1"/>
          <p:nvPr userDrawn="1"/>
        </p:nvSpPr>
        <p:spPr>
          <a:xfrm>
            <a:off x="1600200" y="6451747"/>
            <a:ext cx="4400550" cy="18288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SzPct val="100000"/>
              <a:buFontTx/>
              <a:buNone/>
            </a:pPr>
            <a:r>
              <a:rPr lang="en-US" sz="800">
                <a:latin typeface="+mj-lt"/>
              </a:rPr>
              <a:t>Proprietary and confidential. Do not distribute.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E32F8EAF-2AC1-9BC2-D9E8-B1489DCBF5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auto">
          <a:xfrm>
            <a:off x="10963274" y="6451747"/>
            <a:ext cx="768477" cy="18288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800">
                <a:solidFill>
                  <a:schemeClr val="tx1"/>
                </a:solidFill>
                <a:latin typeface="+mj-lt"/>
              </a:defRPr>
            </a:lvl1pPr>
          </a:lstStyle>
          <a:p>
            <a:fld id="{3DBBBEB4-0180-654C-9145-7574618F5CE0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302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kern="120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buFont typeface="Avenir Next LT Pro" panose="020B05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65760" indent="-182880" algn="l" defTabSz="914400" rtl="0" eaLnBrk="1" latinLnBrk="0" hangingPunct="1">
        <a:lnSpc>
          <a:spcPct val="110000"/>
        </a:lnSpc>
        <a:spcBef>
          <a:spcPts val="300"/>
        </a:spcBef>
        <a:buFont typeface="Avenir Next LT Pro" panose="020B0504020202020204" pitchFamily="34" charset="0"/>
        <a:buChar char="—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" indent="-182880" algn="l" defTabSz="914400" rtl="0" eaLnBrk="1" latinLnBrk="0" hangingPunct="1">
        <a:lnSpc>
          <a:spcPct val="110000"/>
        </a:lnSpc>
        <a:spcBef>
          <a:spcPts val="300"/>
        </a:spcBef>
        <a:buFont typeface="Avenir Next LT Pro" panose="020B0504020202020204" pitchFamily="34" charset="0"/>
        <a:buChar char="—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731520" indent="-182880" algn="l" defTabSz="914400" rtl="0" eaLnBrk="1" latinLnBrk="0" hangingPunct="1">
        <a:lnSpc>
          <a:spcPct val="110000"/>
        </a:lnSpc>
        <a:spcBef>
          <a:spcPts val="300"/>
        </a:spcBef>
        <a:buFont typeface="Avenir Next LT Pro" panose="020B0504020202020204" pitchFamily="34" charset="0"/>
        <a:buChar char="—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914400" indent="-182880" algn="l" defTabSz="914400" rtl="0" eaLnBrk="1" latinLnBrk="0" hangingPunct="1">
        <a:lnSpc>
          <a:spcPct val="110000"/>
        </a:lnSpc>
        <a:spcBef>
          <a:spcPts val="300"/>
        </a:spcBef>
        <a:buFont typeface="Avenir Next LT Pro" panose="020B0504020202020204" pitchFamily="34" charset="0"/>
        <a:buChar char="—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82880" algn="l" defTabSz="914400" rtl="0" eaLnBrk="1" latinLnBrk="0" hangingPunct="1">
        <a:lnSpc>
          <a:spcPct val="110000"/>
        </a:lnSpc>
        <a:spcBef>
          <a:spcPts val="300"/>
        </a:spcBef>
        <a:buFont typeface="Avenir Next LT Pro" panose="020B0504020202020204" pitchFamily="34" charset="0"/>
        <a:buChar char="—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280160" indent="-182880" algn="l" defTabSz="914400" rtl="0" eaLnBrk="1" latinLnBrk="0" hangingPunct="1">
        <a:lnSpc>
          <a:spcPct val="110000"/>
        </a:lnSpc>
        <a:spcBef>
          <a:spcPts val="300"/>
        </a:spcBef>
        <a:buFont typeface="Avenir Next LT Pro" panose="020B0504020202020204" pitchFamily="34" charset="0"/>
        <a:buChar char="—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463040" indent="-182880" algn="l" defTabSz="914400" rtl="0" eaLnBrk="1" latinLnBrk="0" hangingPunct="1">
        <a:lnSpc>
          <a:spcPct val="110000"/>
        </a:lnSpc>
        <a:spcBef>
          <a:spcPts val="300"/>
        </a:spcBef>
        <a:buFont typeface="Avenir Next LT Pro" panose="020B0504020202020204" pitchFamily="34" charset="0"/>
        <a:buChar char="—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645920" indent="-182880" algn="l" defTabSz="914400" rtl="0" eaLnBrk="1" latinLnBrk="0" hangingPunct="1">
        <a:lnSpc>
          <a:spcPct val="110000"/>
        </a:lnSpc>
        <a:spcBef>
          <a:spcPts val="300"/>
        </a:spcBef>
        <a:buFont typeface="Avenir Next LT Pro" panose="020B0504020202020204" pitchFamily="34" charset="0"/>
        <a:buChar char="—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88" userDrawn="1">
          <p15:clr>
            <a:srgbClr val="F26B43"/>
          </p15:clr>
        </p15:guide>
        <p15:guide id="2" pos="288" userDrawn="1">
          <p15:clr>
            <a:srgbClr val="F26B43"/>
          </p15:clr>
        </p15:guide>
        <p15:guide id="3" pos="7392" userDrawn="1">
          <p15:clr>
            <a:srgbClr val="F26B43"/>
          </p15:clr>
        </p15:guide>
        <p15:guide id="5" pos="772" userDrawn="1">
          <p15:clr>
            <a:srgbClr val="A4A3A4"/>
          </p15:clr>
        </p15:guide>
        <p15:guide id="6" pos="890" userDrawn="1">
          <p15:clr>
            <a:srgbClr val="A4A3A4"/>
          </p15:clr>
        </p15:guide>
        <p15:guide id="7" pos="1376" userDrawn="1">
          <p15:clr>
            <a:srgbClr val="A4A3A4"/>
          </p15:clr>
        </p15:guide>
        <p15:guide id="8" pos="1490" userDrawn="1">
          <p15:clr>
            <a:srgbClr val="A4A3A4"/>
          </p15:clr>
        </p15:guide>
        <p15:guide id="9" pos="2092" userDrawn="1">
          <p15:clr>
            <a:srgbClr val="A4A3A4"/>
          </p15:clr>
        </p15:guide>
        <p15:guide id="10" pos="1978" userDrawn="1">
          <p15:clr>
            <a:srgbClr val="A4A3A4"/>
          </p15:clr>
        </p15:guide>
        <p15:guide id="11" pos="2694" userDrawn="1">
          <p15:clr>
            <a:srgbClr val="A4A3A4"/>
          </p15:clr>
        </p15:guide>
        <p15:guide id="12" pos="2578" userDrawn="1">
          <p15:clr>
            <a:srgbClr val="A4A3A4"/>
          </p15:clr>
        </p15:guide>
        <p15:guide id="13" pos="3180" userDrawn="1">
          <p15:clr>
            <a:srgbClr val="A4A3A4"/>
          </p15:clr>
        </p15:guide>
        <p15:guide id="14" pos="3296" userDrawn="1">
          <p15:clr>
            <a:srgbClr val="A4A3A4"/>
          </p15:clr>
        </p15:guide>
        <p15:guide id="15" pos="3780" userDrawn="1">
          <p15:clr>
            <a:srgbClr val="A4A3A4"/>
          </p15:clr>
        </p15:guide>
        <p15:guide id="16" pos="3898" userDrawn="1">
          <p15:clr>
            <a:srgbClr val="A4A3A4"/>
          </p15:clr>
        </p15:guide>
        <p15:guide id="17" pos="4384" userDrawn="1">
          <p15:clr>
            <a:srgbClr val="A4A3A4"/>
          </p15:clr>
        </p15:guide>
        <p15:guide id="18" pos="4498" userDrawn="1">
          <p15:clr>
            <a:srgbClr val="A4A3A4"/>
          </p15:clr>
        </p15:guide>
        <p15:guide id="19" pos="4986" userDrawn="1">
          <p15:clr>
            <a:srgbClr val="A4A3A4"/>
          </p15:clr>
        </p15:guide>
        <p15:guide id="20" pos="5100" userDrawn="1">
          <p15:clr>
            <a:srgbClr val="A4A3A4"/>
          </p15:clr>
        </p15:guide>
        <p15:guide id="21" pos="5586" userDrawn="1">
          <p15:clr>
            <a:srgbClr val="A4A3A4"/>
          </p15:clr>
        </p15:guide>
        <p15:guide id="22" pos="5702" userDrawn="1">
          <p15:clr>
            <a:srgbClr val="A4A3A4"/>
          </p15:clr>
        </p15:guide>
        <p15:guide id="23" pos="6188" userDrawn="1">
          <p15:clr>
            <a:srgbClr val="A4A3A4"/>
          </p15:clr>
        </p15:guide>
        <p15:guide id="24" pos="6304" userDrawn="1">
          <p15:clr>
            <a:srgbClr val="A4A3A4"/>
          </p15:clr>
        </p15:guide>
        <p15:guide id="25" pos="6906" userDrawn="1">
          <p15:clr>
            <a:srgbClr val="A4A3A4"/>
          </p15:clr>
        </p15:guide>
        <p15:guide id="26" pos="6790" userDrawn="1">
          <p15:clr>
            <a:srgbClr val="A4A3A4"/>
          </p15:clr>
        </p15:guide>
        <p15:guide id="27" orient="horz" pos="391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0.svg"/><Relationship Id="rId18" Type="http://schemas.openxmlformats.org/officeDocument/2006/relationships/image" Target="../media/image24.png"/><Relationship Id="rId26" Type="http://schemas.openxmlformats.org/officeDocument/2006/relationships/image" Target="../media/image31.png"/><Relationship Id="rId3" Type="http://schemas.openxmlformats.org/officeDocument/2006/relationships/image" Target="../media/image13.png"/><Relationship Id="rId21" Type="http://schemas.openxmlformats.org/officeDocument/2006/relationships/image" Target="../media/image26.png"/><Relationship Id="rId7" Type="http://schemas.openxmlformats.org/officeDocument/2006/relationships/image" Target="../media/image16.svg"/><Relationship Id="rId12" Type="http://schemas.openxmlformats.org/officeDocument/2006/relationships/image" Target="../media/image19.png"/><Relationship Id="rId17" Type="http://schemas.openxmlformats.org/officeDocument/2006/relationships/image" Target="../media/image23.png"/><Relationship Id="rId25" Type="http://schemas.openxmlformats.org/officeDocument/2006/relationships/image" Target="../media/image30.png"/><Relationship Id="rId2" Type="http://schemas.openxmlformats.org/officeDocument/2006/relationships/image" Target="../media/image12.png"/><Relationship Id="rId16" Type="http://schemas.microsoft.com/office/2007/relationships/hdphoto" Target="../media/hdphoto2.wdp"/><Relationship Id="rId20" Type="http://schemas.microsoft.com/office/2007/relationships/hdphoto" Target="../media/hdphoto3.wdp"/><Relationship Id="rId29" Type="http://schemas.openxmlformats.org/officeDocument/2006/relationships/image" Target="../media/image3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11" Type="http://schemas.openxmlformats.org/officeDocument/2006/relationships/image" Target="../media/image8.svg"/><Relationship Id="rId24" Type="http://schemas.openxmlformats.org/officeDocument/2006/relationships/image" Target="../media/image29.png"/><Relationship Id="rId32" Type="http://schemas.openxmlformats.org/officeDocument/2006/relationships/image" Target="../media/image11.png"/><Relationship Id="rId5" Type="http://schemas.microsoft.com/office/2007/relationships/hdphoto" Target="../media/hdphoto1.wdp"/><Relationship Id="rId15" Type="http://schemas.openxmlformats.org/officeDocument/2006/relationships/image" Target="../media/image22.png"/><Relationship Id="rId23" Type="http://schemas.openxmlformats.org/officeDocument/2006/relationships/image" Target="../media/image28.png"/><Relationship Id="rId28" Type="http://schemas.openxmlformats.org/officeDocument/2006/relationships/image" Target="../media/image33.png"/><Relationship Id="rId10" Type="http://schemas.openxmlformats.org/officeDocument/2006/relationships/image" Target="../media/image7.png"/><Relationship Id="rId19" Type="http://schemas.openxmlformats.org/officeDocument/2006/relationships/image" Target="../media/image25.png"/><Relationship Id="rId31" Type="http://schemas.openxmlformats.org/officeDocument/2006/relationships/image" Target="../media/image10.png"/><Relationship Id="rId4" Type="http://schemas.openxmlformats.org/officeDocument/2006/relationships/image" Target="../media/image14.png"/><Relationship Id="rId9" Type="http://schemas.openxmlformats.org/officeDocument/2006/relationships/image" Target="../media/image18.svg"/><Relationship Id="rId14" Type="http://schemas.openxmlformats.org/officeDocument/2006/relationships/image" Target="../media/image21.png"/><Relationship Id="rId22" Type="http://schemas.openxmlformats.org/officeDocument/2006/relationships/image" Target="../media/image27.png"/><Relationship Id="rId27" Type="http://schemas.openxmlformats.org/officeDocument/2006/relationships/image" Target="../media/image32.svg"/><Relationship Id="rId30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liennummer">
            <a:extLst>
              <a:ext uri="{FF2B5EF4-FFF2-40B4-BE49-F238E27FC236}">
                <a16:creationId xmlns:a16="http://schemas.microsoft.com/office/drawing/2014/main" id="{C80F9D3D-60AD-BBA7-DF6E-C92A12A73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2CEFE82-39F2-4F47-8A0C-D5AB3496FA5C}" type="slidenum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srgbClr val="0D2126"/>
                </a:solidFill>
                <a:effectLst/>
                <a:uLnTx/>
                <a:uFillTx/>
                <a:latin typeface="Avenir Next LT Pro Dem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srgbClr val="0D2126"/>
              </a:solidFill>
              <a:effectLst/>
              <a:uLnTx/>
              <a:uFillTx/>
              <a:latin typeface="Avenir Next LT Pro Demi"/>
              <a:ea typeface="+mn-ea"/>
              <a:cs typeface="+mn-cs"/>
            </a:endParaRPr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A53DECFD-69C3-5943-0072-343B86AD59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248735" y="2852916"/>
            <a:ext cx="2682875" cy="3703320"/>
          </a:xfrm>
        </p:spPr>
        <p:txBody>
          <a:bodyPr/>
          <a:lstStyle/>
          <a:p>
            <a:pPr marL="0" indent="0">
              <a:buNone/>
            </a:pPr>
            <a:r>
              <a:rPr lang="en-US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+mj-lt"/>
                <a:ea typeface="Proxima Nova Extrabold"/>
                <a:cs typeface="Arial" panose="020B0604020202020204" pitchFamily="34" charset="0"/>
              </a:rPr>
              <a:t>VusionCloud is a Retail IoT Management platform </a:t>
            </a:r>
          </a:p>
          <a:p>
            <a:pPr marL="0" indent="0">
              <a:buNone/>
            </a:pPr>
            <a:r>
              <a:rPr lang="en-US" sz="1200"/>
              <a:t>for retailers to remotely monitor digital price tags and IoT devices. It offers a comprehensive in-store device monitoring, from tracking shipments to simplifying warranty processes. VusionCloud enables the digitalization of retail with security, scalability, and cost control through a SaaS model</a:t>
            </a:r>
          </a:p>
        </p:txBody>
      </p:sp>
      <p:sp>
        <p:nvSpPr>
          <p:cNvPr id="10" name="Content Placeholder 6">
            <a:extLst>
              <a:ext uri="{FF2B5EF4-FFF2-40B4-BE49-F238E27FC236}">
                <a16:creationId xmlns:a16="http://schemas.microsoft.com/office/drawing/2014/main" id="{3E2B9B05-B989-A016-1C19-D1FC35CF93D5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8589329" y="2372781"/>
            <a:ext cx="3414826" cy="3705224"/>
          </a:xfrm>
        </p:spPr>
        <p:txBody>
          <a:bodyPr lIns="720000"/>
          <a:lstStyle/>
          <a:p>
            <a:pPr marL="0" lvl="0" indent="0">
              <a:buNone/>
            </a:pPr>
            <a:r>
              <a:rPr lang="en-US" sz="1200">
                <a:latin typeface="+mj-lt"/>
              </a:rPr>
              <a:t>Enables remote and efficient store management                      </a:t>
            </a:r>
            <a:r>
              <a:rPr lang="en-US" sz="1200"/>
              <a:t>VusionCloud's monitoring interfaces simplify remote management, ensuring an efficient use of in-store IoT and helping maximize return on investment (ROI)</a:t>
            </a:r>
          </a:p>
          <a:p>
            <a:pPr marL="0" lvl="0" indent="0">
              <a:buNone/>
            </a:pPr>
            <a:r>
              <a:rPr lang="en-US" sz="1200"/>
              <a:t>Featuring, dedicated tools and custom alerts, VusionCloud helps streamline day-to-day operations</a:t>
            </a:r>
          </a:p>
          <a:p>
            <a:pPr marL="0" lvl="0" indent="0">
              <a:buNone/>
            </a:pPr>
            <a:r>
              <a:rPr lang="en-US" sz="1200">
                <a:latin typeface="+mj-lt"/>
              </a:rPr>
              <a:t>Simplifies IoT second or end of life </a:t>
            </a:r>
            <a:r>
              <a:rPr lang="en-US" sz="1200"/>
              <a:t>VusionCloud helps retailers monitor and oversee the warranty status of their assets, optimizing the end-of-life management of their labels. </a:t>
            </a:r>
          </a:p>
          <a:p>
            <a:pPr marL="0" lvl="0" indent="0">
              <a:buNone/>
            </a:pPr>
            <a:r>
              <a:rPr lang="en-US" sz="1200"/>
              <a:t>VusionCloud provides a digitized return process and the capability to analyze the root causes of returns</a:t>
            </a:r>
          </a:p>
          <a:p>
            <a:pPr marL="0" lvl="0" indent="0">
              <a:buNone/>
            </a:pPr>
            <a:endParaRPr lang="en-US" sz="1200"/>
          </a:p>
          <a:p>
            <a:pPr marL="0" lvl="0" indent="0">
              <a:buNone/>
            </a:pPr>
            <a:endParaRPr lang="en-US" sz="1200"/>
          </a:p>
          <a:p>
            <a:pPr marL="0" lvl="0" indent="0">
              <a:buNone/>
            </a:pPr>
            <a:endParaRPr lang="en-US"/>
          </a:p>
        </p:txBody>
      </p:sp>
      <p:sp>
        <p:nvSpPr>
          <p:cNvPr id="25" name="Inhaltsplatzhalter 24">
            <a:extLst>
              <a:ext uri="{FF2B5EF4-FFF2-40B4-BE49-F238E27FC236}">
                <a16:creationId xmlns:a16="http://schemas.microsoft.com/office/drawing/2014/main" id="{4A28F1B0-AEE5-9DE3-97FF-AAFCC72099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2514600"/>
            <a:ext cx="2682875" cy="3703320"/>
          </a:xfrm>
        </p:spPr>
        <p:txBody>
          <a:bodyPr/>
          <a:lstStyle/>
          <a:p>
            <a:pPr marL="0" indent="0">
              <a:buNone/>
            </a:pPr>
            <a:r>
              <a:rPr kumimoji="0" lang="en-US" sz="2800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+mj-lt"/>
                <a:ea typeface="Proxima Nova Extrabold"/>
                <a:cs typeface="Arial"/>
                <a:sym typeface="Proxima Nova Extrabold"/>
              </a:rPr>
              <a:t>A 360° </a:t>
            </a:r>
            <a:br>
              <a:rPr kumimoji="0" lang="en-US" sz="2800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+mj-lt"/>
                <a:ea typeface="Proxima Nova Extrabold"/>
                <a:cs typeface="Arial"/>
                <a:sym typeface="Proxima Nova Extrabold"/>
              </a:rPr>
            </a:br>
            <a:r>
              <a:rPr kumimoji="0" lang="en-US" sz="2800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+mj-lt"/>
                <a:ea typeface="Proxima Nova Extrabold"/>
                <a:cs typeface="Arial"/>
                <a:sym typeface="Proxima Nova Extrabold"/>
              </a:rPr>
              <a:t>Cloud Solution</a:t>
            </a:r>
          </a:p>
          <a:p>
            <a:pPr marL="0" indent="0">
              <a:buNone/>
            </a:pPr>
            <a:endParaRPr lang="en-US" sz="2800">
              <a:latin typeface="+mj-lt"/>
            </a:endParaRPr>
          </a:p>
        </p:txBody>
      </p:sp>
      <p:sp>
        <p:nvSpPr>
          <p:cNvPr id="57" name="Grafik 55" descr="Cloud mit einfarbiger Füllung">
            <a:extLst>
              <a:ext uri="{FF2B5EF4-FFF2-40B4-BE49-F238E27FC236}">
                <a16:creationId xmlns:a16="http://schemas.microsoft.com/office/drawing/2014/main" id="{C76A2AD8-84E9-C0DD-C6DC-F61227C548CA}"/>
              </a:ext>
            </a:extLst>
          </p:cNvPr>
          <p:cNvSpPr>
            <a:spLocks noChangeAspect="1"/>
          </p:cNvSpPr>
          <p:nvPr/>
        </p:nvSpPr>
        <p:spPr>
          <a:xfrm>
            <a:off x="457199" y="3678149"/>
            <a:ext cx="2537971" cy="1444990"/>
          </a:xfrm>
          <a:custGeom>
            <a:avLst/>
            <a:gdLst>
              <a:gd name="connsiteX0" fmla="*/ 1869564 w 2176935"/>
              <a:gd name="connsiteY0" fmla="*/ 616944 h 1239435"/>
              <a:gd name="connsiteX1" fmla="*/ 1843734 w 2176935"/>
              <a:gd name="connsiteY1" fmla="*/ 616944 h 1239435"/>
              <a:gd name="connsiteX2" fmla="*/ 1843734 w 2176935"/>
              <a:gd name="connsiteY2" fmla="*/ 616944 h 1239435"/>
              <a:gd name="connsiteX3" fmla="*/ 1681008 w 2176935"/>
              <a:gd name="connsiteY3" fmla="*/ 301823 h 1239435"/>
              <a:gd name="connsiteX4" fmla="*/ 1327144 w 2176935"/>
              <a:gd name="connsiteY4" fmla="*/ 252747 h 1239435"/>
              <a:gd name="connsiteX5" fmla="*/ 805387 w 2176935"/>
              <a:gd name="connsiteY5" fmla="*/ 12532 h 1239435"/>
              <a:gd name="connsiteX6" fmla="*/ 448939 w 2176935"/>
              <a:gd name="connsiteY6" fmla="*/ 461967 h 1239435"/>
              <a:gd name="connsiteX7" fmla="*/ 448939 w 2176935"/>
              <a:gd name="connsiteY7" fmla="*/ 467132 h 1239435"/>
              <a:gd name="connsiteX8" fmla="*/ 76994 w 2176935"/>
              <a:gd name="connsiteY8" fmla="*/ 616944 h 1239435"/>
              <a:gd name="connsiteX9" fmla="*/ 35666 w 2176935"/>
              <a:gd name="connsiteY9" fmla="*/ 1014719 h 1239435"/>
              <a:gd name="connsiteX10" fmla="*/ 368868 w 2176935"/>
              <a:gd name="connsiteY10" fmla="*/ 1236853 h 1239435"/>
              <a:gd name="connsiteX11" fmla="*/ 368868 w 2176935"/>
              <a:gd name="connsiteY11" fmla="*/ 1239436 h 1239435"/>
              <a:gd name="connsiteX12" fmla="*/ 1866981 w 2176935"/>
              <a:gd name="connsiteY12" fmla="*/ 1239436 h 1239435"/>
              <a:gd name="connsiteX13" fmla="*/ 2176936 w 2176935"/>
              <a:gd name="connsiteY13" fmla="*/ 929481 h 1239435"/>
              <a:gd name="connsiteX14" fmla="*/ 1869564 w 2176935"/>
              <a:gd name="connsiteY14" fmla="*/ 616944 h 1239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176935" h="1239435">
                <a:moveTo>
                  <a:pt x="1869564" y="616944"/>
                </a:moveTo>
                <a:cubicBezTo>
                  <a:pt x="1861815" y="616944"/>
                  <a:pt x="1851483" y="616944"/>
                  <a:pt x="1843734" y="616944"/>
                </a:cubicBezTo>
                <a:cubicBezTo>
                  <a:pt x="1843734" y="616944"/>
                  <a:pt x="1843734" y="616944"/>
                  <a:pt x="1843734" y="616944"/>
                </a:cubicBezTo>
                <a:cubicBezTo>
                  <a:pt x="1843734" y="490379"/>
                  <a:pt x="1781744" y="374146"/>
                  <a:pt x="1681008" y="301823"/>
                </a:cubicBezTo>
                <a:cubicBezTo>
                  <a:pt x="1577690" y="229501"/>
                  <a:pt x="1445959" y="211420"/>
                  <a:pt x="1327144" y="252747"/>
                </a:cubicBezTo>
                <a:cubicBezTo>
                  <a:pt x="1228991" y="61609"/>
                  <a:pt x="1012023" y="-36544"/>
                  <a:pt x="805387" y="12532"/>
                </a:cubicBezTo>
                <a:cubicBezTo>
                  <a:pt x="598750" y="61609"/>
                  <a:pt x="448939" y="247581"/>
                  <a:pt x="448939" y="461967"/>
                </a:cubicBezTo>
                <a:cubicBezTo>
                  <a:pt x="448939" y="461967"/>
                  <a:pt x="448939" y="464549"/>
                  <a:pt x="448939" y="467132"/>
                </a:cubicBezTo>
                <a:cubicBezTo>
                  <a:pt x="306877" y="443886"/>
                  <a:pt x="164814" y="503294"/>
                  <a:pt x="76994" y="616944"/>
                </a:cubicBezTo>
                <a:cubicBezTo>
                  <a:pt x="-8244" y="733177"/>
                  <a:pt x="-23742" y="885571"/>
                  <a:pt x="35666" y="1014719"/>
                </a:cubicBezTo>
                <a:cubicBezTo>
                  <a:pt x="97657" y="1143867"/>
                  <a:pt x="226805" y="1229104"/>
                  <a:pt x="368868" y="1236853"/>
                </a:cubicBezTo>
                <a:lnTo>
                  <a:pt x="368868" y="1239436"/>
                </a:lnTo>
                <a:lnTo>
                  <a:pt x="1866981" y="1239436"/>
                </a:lnTo>
                <a:cubicBezTo>
                  <a:pt x="2037456" y="1239436"/>
                  <a:pt x="2176936" y="1099956"/>
                  <a:pt x="2176936" y="929481"/>
                </a:cubicBezTo>
                <a:cubicBezTo>
                  <a:pt x="2176936" y="759006"/>
                  <a:pt x="2040039" y="616944"/>
                  <a:pt x="1869564" y="616944"/>
                </a:cubicBezTo>
                <a:close/>
              </a:path>
            </a:pathLst>
          </a:custGeom>
          <a:solidFill>
            <a:schemeClr val="accent2"/>
          </a:solidFill>
          <a:ln w="25797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D2126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cxnSp>
        <p:nvCxnSpPr>
          <p:cNvPr id="43" name="Gerader Verbinder 42">
            <a:extLst>
              <a:ext uri="{FF2B5EF4-FFF2-40B4-BE49-F238E27FC236}">
                <a16:creationId xmlns:a16="http://schemas.microsoft.com/office/drawing/2014/main" id="{6B9A5949-42E3-8536-02FD-785C89DD511D}"/>
              </a:ext>
            </a:extLst>
          </p:cNvPr>
          <p:cNvCxnSpPr>
            <a:cxnSpLocks/>
          </p:cNvCxnSpPr>
          <p:nvPr/>
        </p:nvCxnSpPr>
        <p:spPr>
          <a:xfrm flipV="1">
            <a:off x="5982847" y="2526282"/>
            <a:ext cx="0" cy="3252216"/>
          </a:xfrm>
          <a:prstGeom prst="line">
            <a:avLst/>
          </a:prstGeom>
          <a:ln w="6350" cap="flat">
            <a:solidFill>
              <a:schemeClr val="bg2"/>
            </a:solidFill>
            <a:miter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rgbClr val="000000"/>
          </a:effectRef>
          <a:fontRef idx="minor">
            <a:schemeClr val="dk1"/>
          </a:fontRef>
        </p:style>
      </p:cxnSp>
      <p:sp>
        <p:nvSpPr>
          <p:cNvPr id="64" name="Inhaltsplatzhalter 63">
            <a:extLst>
              <a:ext uri="{FF2B5EF4-FFF2-40B4-BE49-F238E27FC236}">
                <a16:creationId xmlns:a16="http://schemas.microsoft.com/office/drawing/2014/main" id="{1A21DF86-2A98-C6FC-F5DE-B9251008D050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931284" y="2376981"/>
            <a:ext cx="2699417" cy="3883303"/>
          </a:xfrm>
        </p:spPr>
        <p:txBody>
          <a:bodyPr lIns="720000"/>
          <a:lstStyle/>
          <a:p>
            <a:pPr marL="0" indent="0">
              <a:buNone/>
            </a:pPr>
            <a:r>
              <a:rPr lang="en-US" sz="1200">
                <a:latin typeface="+mj-lt"/>
              </a:rPr>
              <a:t>Supports retailers’ digitalization projects</a:t>
            </a:r>
            <a:br>
              <a:rPr lang="en-US" sz="1200"/>
            </a:br>
            <a:r>
              <a:rPr lang="en-US" sz="1200"/>
              <a:t>VusionCloud simplifies retailers’ transition to digital by integrating data through APIs and providing tools for designing label templates</a:t>
            </a:r>
          </a:p>
          <a:p>
            <a:pPr marL="0" indent="0">
              <a:buNone/>
            </a:pPr>
            <a:endParaRPr lang="en-US" sz="1200"/>
          </a:p>
          <a:p>
            <a:pPr marL="0" indent="0">
              <a:buNone/>
            </a:pPr>
            <a:r>
              <a:rPr lang="en-US" sz="1200">
                <a:latin typeface="+mj-lt"/>
              </a:rPr>
              <a:t>Facilitates roll-outs in store</a:t>
            </a:r>
            <a:br>
              <a:rPr lang="en-US" sz="1200">
                <a:latin typeface="+mj-lt"/>
              </a:rPr>
            </a:br>
            <a:r>
              <a:rPr lang="en-US" sz="1200"/>
              <a:t>VusionCloud optimizes and tracks stores roll-outs  with Its dedicated interface and enables seamless deployments through integration with third-party access points</a:t>
            </a:r>
          </a:p>
          <a:p>
            <a:pPr marL="0" indent="0">
              <a:buNone/>
            </a:pPr>
            <a:endParaRPr lang="en-US" sz="1200">
              <a:latin typeface="+mj-lt"/>
            </a:endParaRPr>
          </a:p>
          <a:p>
            <a:pPr marL="0" indent="0">
              <a:buNone/>
            </a:pPr>
            <a:endParaRPr lang="en-US" sz="1200">
              <a:latin typeface="+mj-lt"/>
            </a:endParaRPr>
          </a:p>
          <a:p>
            <a:pPr marL="0" indent="0">
              <a:buNone/>
            </a:pPr>
            <a:endParaRPr lang="en-US" sz="1200"/>
          </a:p>
          <a:p>
            <a:pPr marL="0" indent="0">
              <a:buNone/>
            </a:pPr>
            <a:endParaRPr lang="en-US" sz="1200"/>
          </a:p>
        </p:txBody>
      </p:sp>
      <p:sp>
        <p:nvSpPr>
          <p:cNvPr id="65" name="Textfeld 64">
            <a:extLst>
              <a:ext uri="{FF2B5EF4-FFF2-40B4-BE49-F238E27FC236}">
                <a16:creationId xmlns:a16="http://schemas.microsoft.com/office/drawing/2014/main" id="{A57F2E6B-C892-9855-1155-CA70838B1AD9}"/>
              </a:ext>
            </a:extLst>
          </p:cNvPr>
          <p:cNvSpPr txBox="1"/>
          <p:nvPr/>
        </p:nvSpPr>
        <p:spPr>
          <a:xfrm>
            <a:off x="6028869" y="2326312"/>
            <a:ext cx="577104" cy="275164"/>
          </a:xfrm>
          <a:prstGeom prst="rect">
            <a:avLst/>
          </a:prstGeom>
          <a:noFill/>
        </p:spPr>
        <p:txBody>
          <a:bodyPr wrap="square" lIns="0" tIns="0" rIns="144000" bIns="0" rtlCol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Tx/>
              <a:buSzPct val="100000"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FD0F2"/>
                </a:solidFill>
                <a:effectLst/>
                <a:uLnTx/>
                <a:uFillTx/>
                <a:latin typeface="Avenir Next LT Pro Demi"/>
                <a:ea typeface="+mn-ea"/>
                <a:cs typeface="+mn-cs"/>
              </a:rPr>
              <a:t>01</a:t>
            </a:r>
          </a:p>
        </p:txBody>
      </p:sp>
      <p:sp>
        <p:nvSpPr>
          <p:cNvPr id="76" name="Textfeld 75">
            <a:extLst>
              <a:ext uri="{FF2B5EF4-FFF2-40B4-BE49-F238E27FC236}">
                <a16:creationId xmlns:a16="http://schemas.microsoft.com/office/drawing/2014/main" id="{30BAB582-9B0E-85B1-F65E-F0D54C3B114E}"/>
              </a:ext>
            </a:extLst>
          </p:cNvPr>
          <p:cNvSpPr txBox="1"/>
          <p:nvPr/>
        </p:nvSpPr>
        <p:spPr>
          <a:xfrm>
            <a:off x="6028869" y="4125480"/>
            <a:ext cx="577104" cy="275164"/>
          </a:xfrm>
          <a:prstGeom prst="rect">
            <a:avLst/>
          </a:prstGeom>
          <a:noFill/>
        </p:spPr>
        <p:txBody>
          <a:bodyPr wrap="square" lIns="0" tIns="0" rIns="144000" bIns="0" rtlCol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Tx/>
              <a:buSzPct val="100000"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FD0F2"/>
                </a:solidFill>
                <a:effectLst/>
                <a:uLnTx/>
                <a:uFillTx/>
                <a:latin typeface="Avenir Next LT Pro Demi"/>
                <a:ea typeface="+mn-ea"/>
                <a:cs typeface="+mn-cs"/>
              </a:rPr>
              <a:t>02</a:t>
            </a:r>
          </a:p>
        </p:txBody>
      </p:sp>
      <p:sp>
        <p:nvSpPr>
          <p:cNvPr id="79" name="Textfeld 78">
            <a:extLst>
              <a:ext uri="{FF2B5EF4-FFF2-40B4-BE49-F238E27FC236}">
                <a16:creationId xmlns:a16="http://schemas.microsoft.com/office/drawing/2014/main" id="{862DB296-6D0C-94C2-56C4-370DBDAB1DB9}"/>
              </a:ext>
            </a:extLst>
          </p:cNvPr>
          <p:cNvSpPr txBox="1"/>
          <p:nvPr/>
        </p:nvSpPr>
        <p:spPr>
          <a:xfrm>
            <a:off x="8728286" y="2321545"/>
            <a:ext cx="577104" cy="274339"/>
          </a:xfrm>
          <a:prstGeom prst="rect">
            <a:avLst/>
          </a:prstGeom>
          <a:noFill/>
        </p:spPr>
        <p:txBody>
          <a:bodyPr wrap="square" lIns="0" tIns="0" rIns="144000" bIns="0" rtlCol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Tx/>
              <a:buSzPct val="100000"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FD0F2"/>
                </a:solidFill>
                <a:effectLst/>
                <a:uLnTx/>
                <a:uFillTx/>
                <a:latin typeface="Avenir Next LT Pro Demi"/>
                <a:ea typeface="+mn-ea"/>
                <a:cs typeface="+mn-cs"/>
              </a:rPr>
              <a:t>03</a:t>
            </a:r>
          </a:p>
        </p:txBody>
      </p:sp>
      <p:sp>
        <p:nvSpPr>
          <p:cNvPr id="90" name="Textfeld 89">
            <a:extLst>
              <a:ext uri="{FF2B5EF4-FFF2-40B4-BE49-F238E27FC236}">
                <a16:creationId xmlns:a16="http://schemas.microsoft.com/office/drawing/2014/main" id="{CF136876-2601-AD51-65A8-7059F80260DF}"/>
              </a:ext>
            </a:extLst>
          </p:cNvPr>
          <p:cNvSpPr txBox="1"/>
          <p:nvPr/>
        </p:nvSpPr>
        <p:spPr>
          <a:xfrm>
            <a:off x="8722819" y="4567406"/>
            <a:ext cx="577104" cy="274340"/>
          </a:xfrm>
          <a:prstGeom prst="rect">
            <a:avLst/>
          </a:prstGeom>
          <a:noFill/>
        </p:spPr>
        <p:txBody>
          <a:bodyPr wrap="square" lIns="0" tIns="0" rIns="144000" bIns="0" rtlCol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Tx/>
              <a:buSzPct val="100000"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FD0F2"/>
                </a:solidFill>
                <a:effectLst/>
                <a:uLnTx/>
                <a:uFillTx/>
                <a:latin typeface="Avenir Next LT Pro Demi"/>
                <a:ea typeface="+mn-ea"/>
                <a:cs typeface="+mn-cs"/>
              </a:rPr>
              <a:t>04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32093D88-3BE6-7D13-8A21-6F63DC8B5B42}"/>
              </a:ext>
            </a:extLst>
          </p:cNvPr>
          <p:cNvSpPr/>
          <p:nvPr/>
        </p:nvSpPr>
        <p:spPr bwMode="gray">
          <a:xfrm flipH="1">
            <a:off x="-1379" y="8514"/>
            <a:ext cx="12191207" cy="1980000"/>
          </a:xfrm>
          <a:prstGeom prst="rect">
            <a:avLst/>
          </a:prstGeom>
          <a:solidFill>
            <a:srgbClr val="E2F9FD"/>
          </a:solidFill>
          <a:ln>
            <a:noFill/>
          </a:ln>
        </p:spPr>
        <p:txBody>
          <a:bodyPr vert="horz" wrap="square" lIns="35995" tIns="35995" rIns="35995" bIns="35995" rtlCol="0" anchor="ctr">
            <a:noAutofit/>
          </a:bodyPr>
          <a:lstStyle/>
          <a:p>
            <a:pPr marL="0" marR="0" lvl="0" indent="-269875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9C65FC"/>
              </a:buClr>
              <a:buSzPct val="120000"/>
              <a:buFont typeface="Arial" panose="020B0604020202020204" pitchFamily="34" charset="0"/>
              <a:buChar char="›"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60" name="Textfeld 59">
            <a:extLst>
              <a:ext uri="{FF2B5EF4-FFF2-40B4-BE49-F238E27FC236}">
                <a16:creationId xmlns:a16="http://schemas.microsoft.com/office/drawing/2014/main" id="{1AA3F939-0AAD-4E5E-EA08-4F4FE3DB79F1}"/>
              </a:ext>
            </a:extLst>
          </p:cNvPr>
          <p:cNvSpPr txBox="1"/>
          <p:nvPr/>
        </p:nvSpPr>
        <p:spPr bwMode="gray">
          <a:xfrm>
            <a:off x="2731000" y="853143"/>
            <a:ext cx="2016000" cy="145424"/>
          </a:xfrm>
          <a:prstGeom prst="rect">
            <a:avLst/>
          </a:prstGeom>
          <a:noFill/>
        </p:spPr>
        <p:txBody>
          <a:bodyPr wrap="square" lIns="10800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Clr>
                <a:srgbClr val="E7535B"/>
              </a:buClr>
              <a:buSzPct val="120000"/>
              <a:buFontTx/>
              <a:buNone/>
              <a:tabLst/>
              <a:defRPr/>
            </a:pPr>
            <a:endParaRPr kumimoji="0" lang="en-US" sz="1050" i="0" u="none" strike="noStrike" kern="1200" cap="none" spc="0" normalizeH="0" baseline="0" noProof="0">
              <a:ln>
                <a:noFill/>
              </a:ln>
              <a:solidFill>
                <a:srgbClr val="0D2126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A3E02784-6F0D-D3FA-9DA7-1B354769328D}"/>
              </a:ext>
            </a:extLst>
          </p:cNvPr>
          <p:cNvSpPr txBox="1"/>
          <p:nvPr/>
        </p:nvSpPr>
        <p:spPr bwMode="gray">
          <a:xfrm>
            <a:off x="488652" y="925302"/>
            <a:ext cx="2015365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E7535B"/>
              </a:buClr>
              <a:buSzPct val="120000"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D2126"/>
                </a:solidFill>
                <a:effectLst/>
                <a:uLnTx/>
                <a:uFillTx/>
                <a:latin typeface="Avenir Next LT Pro Demi"/>
                <a:ea typeface="+mn-ea"/>
                <a:cs typeface="+mn-cs"/>
              </a:rPr>
              <a:t>EFFICIENCY AND PERFORMANCE OF VUSIONCLOUD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53CA4314-D3B6-7683-2215-165BE8A205F2}"/>
              </a:ext>
            </a:extLst>
          </p:cNvPr>
          <p:cNvSpPr txBox="1"/>
          <p:nvPr/>
        </p:nvSpPr>
        <p:spPr bwMode="gray">
          <a:xfrm>
            <a:off x="9071232" y="872230"/>
            <a:ext cx="2989679" cy="986937"/>
          </a:xfrm>
          <a:prstGeom prst="rect">
            <a:avLst/>
          </a:prstGeom>
          <a:noFill/>
        </p:spPr>
        <p:txBody>
          <a:bodyPr wrap="square" lIns="108000" tIns="0" rIns="0" bIns="0" rtlCol="0">
            <a:spAutoFit/>
          </a:bodyPr>
          <a:lstStyle/>
          <a:p>
            <a:pPr>
              <a:lnSpc>
                <a:spcPct val="90000"/>
              </a:lnSpc>
              <a:buClr>
                <a:srgbClr val="E7535B"/>
              </a:buClr>
              <a:buSzPct val="120000"/>
              <a:defRPr/>
            </a:pPr>
            <a:r>
              <a:rPr lang="en-US">
                <a:solidFill>
                  <a:srgbClr val="0D2126"/>
                </a:solidFill>
                <a:latin typeface="+mj-lt"/>
              </a:rPr>
              <a:t>Average monthly 	    label updates</a:t>
            </a:r>
            <a:r>
              <a:rPr lang="en-US" sz="1050">
                <a:solidFill>
                  <a:srgbClr val="0D2126"/>
                </a:solidFill>
              </a:rPr>
              <a:t> </a:t>
            </a:r>
          </a:p>
          <a:p>
            <a:pPr>
              <a:lnSpc>
                <a:spcPct val="90000"/>
              </a:lnSpc>
              <a:spcAft>
                <a:spcPts val="1000"/>
              </a:spcAft>
              <a:buClr>
                <a:srgbClr val="E7535B"/>
              </a:buClr>
              <a:buSzPct val="120000"/>
              <a:defRPr/>
            </a:pPr>
            <a:r>
              <a:rPr lang="en-US">
                <a:solidFill>
                  <a:srgbClr val="0D2126"/>
                </a:solidFill>
                <a:latin typeface="Avenir Next LT Pro"/>
              </a:rPr>
              <a:t>176 Million </a:t>
            </a:r>
            <a:r>
              <a:rPr lang="en-US" sz="1000" kern="100">
                <a:cs typeface="Times New Roman" panose="02020603050405020304" pitchFamily="18" charset="0"/>
              </a:rPr>
              <a:t>(2023)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Clr>
                <a:srgbClr val="E7535B"/>
              </a:buClr>
              <a:buSzPct val="120000"/>
              <a:buFontTx/>
              <a:buNone/>
              <a:tabLst/>
              <a:defRPr/>
            </a:pPr>
            <a:endParaRPr kumimoji="0" lang="en-US" sz="800" b="0" i="1" u="none" strike="noStrike" kern="1200" cap="none" spc="0" normalizeH="0" baseline="0" noProof="0">
              <a:ln>
                <a:noFill/>
              </a:ln>
              <a:solidFill>
                <a:srgbClr val="0D2126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pic>
        <p:nvPicPr>
          <p:cNvPr id="48" name="Grafik 47">
            <a:extLst>
              <a:ext uri="{FF2B5EF4-FFF2-40B4-BE49-F238E27FC236}">
                <a16:creationId xmlns:a16="http://schemas.microsoft.com/office/drawing/2014/main" id="{85DE473E-C8D8-9212-B016-ED7AFB340F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939768" y="413839"/>
            <a:ext cx="430101" cy="430101"/>
          </a:xfrm>
          <a:prstGeom prst="rect">
            <a:avLst/>
          </a:prstGeom>
        </p:spPr>
      </p:pic>
      <p:cxnSp>
        <p:nvCxnSpPr>
          <p:cNvPr id="3" name="Gerader Verbinder 2">
            <a:extLst>
              <a:ext uri="{FF2B5EF4-FFF2-40B4-BE49-F238E27FC236}">
                <a16:creationId xmlns:a16="http://schemas.microsoft.com/office/drawing/2014/main" id="{9BDDB1FE-08D7-FEE1-C5E7-9C085CFF460B}"/>
              </a:ext>
            </a:extLst>
          </p:cNvPr>
          <p:cNvCxnSpPr>
            <a:cxnSpLocks/>
          </p:cNvCxnSpPr>
          <p:nvPr/>
        </p:nvCxnSpPr>
        <p:spPr bwMode="gray">
          <a:xfrm>
            <a:off x="8987768" y="898945"/>
            <a:ext cx="0" cy="864000"/>
          </a:xfrm>
          <a:prstGeom prst="line">
            <a:avLst/>
          </a:prstGeom>
          <a:ln w="6350">
            <a:solidFill>
              <a:schemeClr val="tx2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oup 12">
            <a:extLst>
              <a:ext uri="{FF2B5EF4-FFF2-40B4-BE49-F238E27FC236}">
                <a16:creationId xmlns:a16="http://schemas.microsoft.com/office/drawing/2014/main" id="{95EECEEC-C6AD-CD03-D24B-E9E1819A103A}"/>
              </a:ext>
            </a:extLst>
          </p:cNvPr>
          <p:cNvGrpSpPr/>
          <p:nvPr/>
        </p:nvGrpSpPr>
        <p:grpSpPr>
          <a:xfrm>
            <a:off x="5814556" y="900540"/>
            <a:ext cx="2827561" cy="1093553"/>
            <a:chOff x="4775386" y="929389"/>
            <a:chExt cx="2827561" cy="1093553"/>
          </a:xfrm>
        </p:grpSpPr>
        <p:sp>
          <p:nvSpPr>
            <p:cNvPr id="27" name="Textfeld 26">
              <a:extLst>
                <a:ext uri="{FF2B5EF4-FFF2-40B4-BE49-F238E27FC236}">
                  <a16:creationId xmlns:a16="http://schemas.microsoft.com/office/drawing/2014/main" id="{E81FB35B-15C3-C71E-D86C-7B2987D826EC}"/>
                </a:ext>
              </a:extLst>
            </p:cNvPr>
            <p:cNvSpPr txBox="1"/>
            <p:nvPr/>
          </p:nvSpPr>
          <p:spPr bwMode="gray">
            <a:xfrm>
              <a:off x="4847915" y="937875"/>
              <a:ext cx="2755032" cy="49859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buClr>
                  <a:srgbClr val="E7535B"/>
                </a:buClr>
                <a:buSzPct val="120000"/>
                <a:buFontTx/>
                <a:buNone/>
                <a:tabLst/>
                <a:defRPr/>
              </a:pPr>
              <a:r>
                <a:rPr lang="en-US">
                  <a:solidFill>
                    <a:srgbClr val="0D2126"/>
                  </a:solidFill>
                  <a:latin typeface="+mj-lt"/>
                </a:rPr>
                <a:t>St</a:t>
              </a:r>
              <a:r>
                <a:rPr kumimoji="0" lang="en-US" b="0" i="0" u="none" strike="noStrike" kern="1200" cap="none" spc="0" normalizeH="0" baseline="0" noProof="0">
                  <a:ln>
                    <a:noFill/>
                  </a:ln>
                  <a:solidFill>
                    <a:srgbClr val="0D2126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ores</a:t>
              </a:r>
              <a:br>
                <a:rPr kumimoji="0" lang="en-US" b="0" i="0" u="none" strike="noStrike" kern="1200" cap="none" spc="0" normalizeH="0" baseline="0" noProof="0">
                  <a:ln>
                    <a:noFill/>
                  </a:ln>
                  <a:solidFill>
                    <a:srgbClr val="0D2126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</a:br>
              <a:r>
                <a:rPr kumimoji="0" lang="en-US" b="0" i="0" u="none" strike="noStrike" kern="1200" cap="none" spc="0" normalizeH="0" baseline="0" noProof="0">
                  <a:ln>
                    <a:noFill/>
                  </a:ln>
                  <a:solidFill>
                    <a:srgbClr val="0D2126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connected</a:t>
              </a:r>
              <a:endParaRPr lang="en-US" sz="800">
                <a:solidFill>
                  <a:srgbClr val="0D2126"/>
                </a:solidFill>
                <a:latin typeface="+mj-lt"/>
              </a:endParaRPr>
            </a:p>
          </p:txBody>
        </p:sp>
        <p:cxnSp>
          <p:nvCxnSpPr>
            <p:cNvPr id="8" name="Gerader Verbinder 7">
              <a:extLst>
                <a:ext uri="{FF2B5EF4-FFF2-40B4-BE49-F238E27FC236}">
                  <a16:creationId xmlns:a16="http://schemas.microsoft.com/office/drawing/2014/main" id="{71287A35-F175-8C56-3C7A-245D40B0B163}"/>
                </a:ext>
              </a:extLst>
            </p:cNvPr>
            <p:cNvCxnSpPr>
              <a:cxnSpLocks/>
            </p:cNvCxnSpPr>
            <p:nvPr/>
          </p:nvCxnSpPr>
          <p:spPr bwMode="gray">
            <a:xfrm>
              <a:off x="4775386" y="929389"/>
              <a:ext cx="0" cy="864000"/>
            </a:xfrm>
            <a:prstGeom prst="line">
              <a:avLst/>
            </a:prstGeom>
            <a:ln w="6350">
              <a:solidFill>
                <a:schemeClr val="tx2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ZoneTexte 3">
              <a:extLst>
                <a:ext uri="{FF2B5EF4-FFF2-40B4-BE49-F238E27FC236}">
                  <a16:creationId xmlns:a16="http://schemas.microsoft.com/office/drawing/2014/main" id="{B8EECC52-AF1E-21C7-6528-6C0882F50255}"/>
                </a:ext>
              </a:extLst>
            </p:cNvPr>
            <p:cNvSpPr txBox="1"/>
            <p:nvPr/>
          </p:nvSpPr>
          <p:spPr>
            <a:xfrm>
              <a:off x="4953876" y="1453561"/>
              <a:ext cx="1676399" cy="569381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>
                <a:lnSpc>
                  <a:spcPct val="90000"/>
                </a:lnSpc>
                <a:spcAft>
                  <a:spcPts val="1000"/>
                </a:spcAft>
                <a:buClr>
                  <a:srgbClr val="E7535B"/>
                </a:buClr>
                <a:buSzPct val="120000"/>
                <a:defRPr/>
              </a:pPr>
              <a:r>
                <a:rPr kumimoji="0" lang="en-US" b="0" i="0" u="none" strike="noStrike" kern="1200" cap="none" spc="0" normalizeH="0" baseline="0" noProof="0">
                  <a:ln>
                    <a:noFill/>
                  </a:ln>
                  <a:solidFill>
                    <a:srgbClr val="0D2126"/>
                  </a:solidFill>
                  <a:effectLst/>
                  <a:uLnTx/>
                  <a:uFillTx/>
                  <a:ea typeface="+mn-ea"/>
                  <a:cs typeface="+mn-cs"/>
                </a:rPr>
                <a:t>16,519 </a:t>
              </a:r>
              <a:r>
                <a:rPr lang="fr-FR" sz="1000" kern="100">
                  <a:cs typeface="Times New Roman" panose="02020603050405020304" pitchFamily="18" charset="0"/>
                </a:rPr>
                <a:t>(Oct. 23)</a:t>
              </a:r>
            </a:p>
          </p:txBody>
        </p:sp>
      </p:grpSp>
      <p:pic>
        <p:nvPicPr>
          <p:cNvPr id="16" name="Grafik 53">
            <a:extLst>
              <a:ext uri="{FF2B5EF4-FFF2-40B4-BE49-F238E27FC236}">
                <a16:creationId xmlns:a16="http://schemas.microsoft.com/office/drawing/2014/main" id="{0D7666B5-FFBD-BF32-E0CF-A2B5E5A0B22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749419" y="397167"/>
            <a:ext cx="434263" cy="434263"/>
          </a:xfrm>
          <a:prstGeom prst="rect">
            <a:avLst/>
          </a:prstGeom>
        </p:spPr>
      </p:pic>
      <p:sp>
        <p:nvSpPr>
          <p:cNvPr id="19" name="ZoneTexte 10">
            <a:extLst>
              <a:ext uri="{FF2B5EF4-FFF2-40B4-BE49-F238E27FC236}">
                <a16:creationId xmlns:a16="http://schemas.microsoft.com/office/drawing/2014/main" id="{4E584982-708E-6333-B963-63D7A3DC0262}"/>
              </a:ext>
            </a:extLst>
          </p:cNvPr>
          <p:cNvSpPr txBox="1"/>
          <p:nvPr/>
        </p:nvSpPr>
        <p:spPr>
          <a:xfrm>
            <a:off x="2937559" y="853143"/>
            <a:ext cx="2682871" cy="8703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fr-FR" kern="10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Labels</a:t>
            </a:r>
            <a:br>
              <a:rPr lang="fr-FR" kern="10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kern="10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connected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kern="100">
                <a:ea typeface="Calibri" panose="020F0502020204030204" pitchFamily="34" charset="0"/>
                <a:cs typeface="Times New Roman" panose="02020603050405020304" pitchFamily="18" charset="0"/>
              </a:rPr>
              <a:t>78 Million </a:t>
            </a:r>
            <a:r>
              <a:rPr lang="fr-FR" sz="1000" kern="100">
                <a:ea typeface="Calibri" panose="020F0502020204030204" pitchFamily="34" charset="0"/>
                <a:cs typeface="Times New Roman" panose="02020603050405020304" pitchFamily="18" charset="0"/>
              </a:rPr>
              <a:t>(Oct. 23)</a:t>
            </a:r>
            <a:endParaRPr lang="fr-FR" sz="100" i="1" kern="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20" name="Gerader Verbinder 8">
            <a:extLst>
              <a:ext uri="{FF2B5EF4-FFF2-40B4-BE49-F238E27FC236}">
                <a16:creationId xmlns:a16="http://schemas.microsoft.com/office/drawing/2014/main" id="{43C1361B-B6E1-B4D0-6257-B6190BD79C7E}"/>
              </a:ext>
            </a:extLst>
          </p:cNvPr>
          <p:cNvCxnSpPr>
            <a:cxnSpLocks/>
          </p:cNvCxnSpPr>
          <p:nvPr/>
        </p:nvCxnSpPr>
        <p:spPr bwMode="gray">
          <a:xfrm>
            <a:off x="2844980" y="952564"/>
            <a:ext cx="0" cy="864000"/>
          </a:xfrm>
          <a:prstGeom prst="line">
            <a:avLst/>
          </a:prstGeom>
          <a:ln w="6350">
            <a:solidFill>
              <a:schemeClr val="tx2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Grafik 121">
            <a:extLst>
              <a:ext uri="{FF2B5EF4-FFF2-40B4-BE49-F238E27FC236}">
                <a16:creationId xmlns:a16="http://schemas.microsoft.com/office/drawing/2014/main" id="{E84C71C1-4DF6-2A7C-1341-E0463574C6C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815230" y="403558"/>
            <a:ext cx="465763" cy="457200"/>
          </a:xfrm>
          <a:prstGeom prst="rect">
            <a:avLst/>
          </a:prstGeom>
        </p:spPr>
      </p:pic>
      <p:grpSp>
        <p:nvGrpSpPr>
          <p:cNvPr id="28" name="Group 27">
            <a:extLst>
              <a:ext uri="{FF2B5EF4-FFF2-40B4-BE49-F238E27FC236}">
                <a16:creationId xmlns:a16="http://schemas.microsoft.com/office/drawing/2014/main" id="{6CDDAF37-B56A-B082-ECFF-89BC4B7D655C}"/>
              </a:ext>
            </a:extLst>
          </p:cNvPr>
          <p:cNvGrpSpPr/>
          <p:nvPr/>
        </p:nvGrpSpPr>
        <p:grpSpPr>
          <a:xfrm>
            <a:off x="96994" y="48958"/>
            <a:ext cx="1924578" cy="568801"/>
            <a:chOff x="379703" y="222975"/>
            <a:chExt cx="1924578" cy="568801"/>
          </a:xfrm>
        </p:grpSpPr>
        <p:pic>
          <p:nvPicPr>
            <p:cNvPr id="30" name="Image 5" descr="Une image contenant capture d’écran, Police, Graphique, logo&#10;&#10;Description générée automatiquement">
              <a:extLst>
                <a:ext uri="{FF2B5EF4-FFF2-40B4-BE49-F238E27FC236}">
                  <a16:creationId xmlns:a16="http://schemas.microsoft.com/office/drawing/2014/main" id="{BC475844-3A69-8FCC-D71D-B0CF8F6D998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" r="81693" b="7856"/>
            <a:stretch/>
          </p:blipFill>
          <p:spPr>
            <a:xfrm>
              <a:off x="379703" y="222975"/>
              <a:ext cx="534697" cy="568801"/>
            </a:xfrm>
            <a:prstGeom prst="rect">
              <a:avLst/>
            </a:prstGeom>
          </p:spPr>
        </p:pic>
        <p:pic>
          <p:nvPicPr>
            <p:cNvPr id="31" name="Picture 30">
              <a:extLst>
                <a:ext uri="{FF2B5EF4-FFF2-40B4-BE49-F238E27FC236}">
                  <a16:creationId xmlns:a16="http://schemas.microsoft.com/office/drawing/2014/main" id="{A4F5742B-690F-E4B9-3EAD-EB4AA6A0E115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952822" y="284307"/>
              <a:ext cx="1351459" cy="291408"/>
            </a:xfrm>
            <a:prstGeom prst="rect">
              <a:avLst/>
            </a:prstGeom>
          </p:spPr>
        </p:pic>
        <p:pic>
          <p:nvPicPr>
            <p:cNvPr id="32" name="Picture 31">
              <a:extLst>
                <a:ext uri="{FF2B5EF4-FFF2-40B4-BE49-F238E27FC236}">
                  <a16:creationId xmlns:a16="http://schemas.microsoft.com/office/drawing/2014/main" id="{99CD21A8-BF34-0D3E-BB0F-7B6F59AD3908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968767" y="544975"/>
              <a:ext cx="882075" cy="21767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62944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hteck 71">
            <a:extLst>
              <a:ext uri="{FF2B5EF4-FFF2-40B4-BE49-F238E27FC236}">
                <a16:creationId xmlns:a16="http://schemas.microsoft.com/office/drawing/2014/main" id="{6662FCC1-4FD5-154A-0004-73B569B3E045}"/>
              </a:ext>
            </a:extLst>
          </p:cNvPr>
          <p:cNvSpPr/>
          <p:nvPr/>
        </p:nvSpPr>
        <p:spPr bwMode="gray">
          <a:xfrm flipH="1">
            <a:off x="-2" y="-24883"/>
            <a:ext cx="12200473" cy="4119695"/>
          </a:xfrm>
          <a:prstGeom prst="rect">
            <a:avLst/>
          </a:prstGeom>
          <a:solidFill>
            <a:srgbClr val="E2F9FD"/>
          </a:solidFill>
          <a:ln>
            <a:noFill/>
          </a:ln>
        </p:spPr>
        <p:txBody>
          <a:bodyPr vert="horz" wrap="square" lIns="35995" tIns="35995" rIns="35995" bIns="35995" rtlCol="0" anchor="ctr">
            <a:noAutofit/>
          </a:bodyPr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9C65FC"/>
              </a:buClr>
              <a:buSzPct val="120000"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t> </a:t>
            </a:r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35D5937E-63BB-8740-5CD6-5992D7C9A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BBBEB4-0180-654C-9145-7574618F5CE0}" type="slidenum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srgbClr val="0D2126"/>
                </a:solidFill>
                <a:effectLst/>
                <a:uLnTx/>
                <a:uFillTx/>
                <a:latin typeface="Avenir Next LT Pro Dem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srgbClr val="0D2126"/>
              </a:solidFill>
              <a:effectLst/>
              <a:uLnTx/>
              <a:uFillTx/>
              <a:latin typeface="Avenir Next LT Pro Demi"/>
              <a:ea typeface="+mn-ea"/>
              <a:cs typeface="+mn-cs"/>
            </a:endParaRPr>
          </a:p>
        </p:txBody>
      </p:sp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ADC753CF-A646-E4AB-56E1-A28673087714}"/>
              </a:ext>
            </a:extLst>
          </p:cNvPr>
          <p:cNvGrpSpPr>
            <a:grpSpLocks noChangeAspect="1"/>
          </p:cNvGrpSpPr>
          <p:nvPr/>
        </p:nvGrpSpPr>
        <p:grpSpPr>
          <a:xfrm>
            <a:off x="689969" y="3869150"/>
            <a:ext cx="2466010" cy="1380110"/>
            <a:chOff x="2190230" y="2282589"/>
            <a:chExt cx="4064906" cy="2274937"/>
          </a:xfrm>
        </p:grpSpPr>
        <p:sp>
          <p:nvSpPr>
            <p:cNvPr id="12" name="Textplatzhalter 13">
              <a:extLst>
                <a:ext uri="{FF2B5EF4-FFF2-40B4-BE49-F238E27FC236}">
                  <a16:creationId xmlns:a16="http://schemas.microsoft.com/office/drawing/2014/main" id="{02C8C966-CDED-59A1-4B08-36259CE88C99}"/>
                </a:ext>
              </a:extLst>
            </p:cNvPr>
            <p:cNvSpPr txBox="1">
              <a:spLocks noChangeAspect="1"/>
            </p:cNvSpPr>
            <p:nvPr/>
          </p:nvSpPr>
          <p:spPr bwMode="gray">
            <a:xfrm>
              <a:off x="2190230" y="2282589"/>
              <a:ext cx="4064906" cy="2274937"/>
            </a:xfrm>
            <a:prstGeom prst="rect">
              <a:avLst/>
            </a:prstGeom>
            <a:blipFill>
              <a:blip r:embed="rId2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  <a:effectLst>
              <a:reflection blurRad="6350" stA="34000" endPos="12000" dir="5400000" sy="-100000" algn="bl" rotWithShape="0"/>
            </a:effectLst>
          </p:spPr>
          <p:txBody>
            <a:bodyPr anchor="ctr"/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Font typeface="Arial" panose="020B0604020202020204" pitchFamily="34" charset="0"/>
                <a:buNone/>
                <a:defRPr sz="1600" kern="120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lvl1pPr>
              <a:lvl2pPr marL="720000" indent="-270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Font typeface="Arial" panose="020B0604020202020204" pitchFamily="34" charset="0"/>
                <a:buChar char="–"/>
                <a:defRPr sz="1400" kern="120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lvl2pPr>
              <a:lvl3pPr marL="1080000" indent="-270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Font typeface="Arial" panose="020B0604020202020204" pitchFamily="34" charset="0"/>
                <a:buChar char="–"/>
                <a:defRPr sz="1200" kern="120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lvl3pPr>
              <a:lvl4pPr marL="1440000" indent="-270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Font typeface="Arial" panose="020B0604020202020204" pitchFamily="34" charset="0"/>
                <a:buChar char="–"/>
                <a:defRPr sz="1100" kern="120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lvl4pPr>
              <a:lvl5pPr marL="1800000" indent="-270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Font typeface="Arial" panose="020B0604020202020204" pitchFamily="34" charset="0"/>
                <a:buChar char="–"/>
                <a:defRPr sz="1100" kern="120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srgbClr val="0B1623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 </a:t>
              </a:r>
            </a:p>
          </p:txBody>
        </p:sp>
        <p:pic>
          <p:nvPicPr>
            <p:cNvPr id="17" name="Picture 2">
              <a:extLst>
                <a:ext uri="{FF2B5EF4-FFF2-40B4-BE49-F238E27FC236}">
                  <a16:creationId xmlns:a16="http://schemas.microsoft.com/office/drawing/2014/main" id="{B81E4865-A03E-7F13-095E-6DC86C13CC6B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/>
            <a:srcRect t="342" b="342"/>
            <a:stretch/>
          </p:blipFill>
          <p:spPr bwMode="auto">
            <a:xfrm>
              <a:off x="2693543" y="2406332"/>
              <a:ext cx="3057554" cy="1929843"/>
            </a:xfrm>
            <a:prstGeom prst="rect">
              <a:avLst/>
            </a:prstGeom>
            <a:solidFill>
              <a:schemeClr val="bg1"/>
            </a:solidFill>
          </p:spPr>
        </p:pic>
      </p:grpSp>
      <p:pic>
        <p:nvPicPr>
          <p:cNvPr id="40" name="Image 130">
            <a:extLst>
              <a:ext uri="{FF2B5EF4-FFF2-40B4-BE49-F238E27FC236}">
                <a16:creationId xmlns:a16="http://schemas.microsoft.com/office/drawing/2014/main" id="{30248220-66AA-E34D-FE47-C08B89ECB20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gray">
          <a:xfrm>
            <a:off x="1353353" y="3425919"/>
            <a:ext cx="1139243" cy="324512"/>
          </a:xfrm>
          <a:prstGeom prst="rect">
            <a:avLst/>
          </a:prstGeom>
        </p:spPr>
      </p:pic>
      <p:grpSp>
        <p:nvGrpSpPr>
          <p:cNvPr id="138" name="Gruppieren 137">
            <a:extLst>
              <a:ext uri="{FF2B5EF4-FFF2-40B4-BE49-F238E27FC236}">
                <a16:creationId xmlns:a16="http://schemas.microsoft.com/office/drawing/2014/main" id="{ED5D0639-0017-843D-5740-8D5C759872C7}"/>
              </a:ext>
            </a:extLst>
          </p:cNvPr>
          <p:cNvGrpSpPr>
            <a:grpSpLocks noChangeAspect="1"/>
          </p:cNvGrpSpPr>
          <p:nvPr/>
        </p:nvGrpSpPr>
        <p:grpSpPr>
          <a:xfrm>
            <a:off x="442773" y="371738"/>
            <a:ext cx="11662993" cy="2431860"/>
            <a:chOff x="476591" y="328179"/>
            <a:chExt cx="11448582" cy="2431860"/>
          </a:xfrm>
        </p:grpSpPr>
        <p:sp>
          <p:nvSpPr>
            <p:cNvPr id="76" name="Textfeld 75">
              <a:extLst>
                <a:ext uri="{FF2B5EF4-FFF2-40B4-BE49-F238E27FC236}">
                  <a16:creationId xmlns:a16="http://schemas.microsoft.com/office/drawing/2014/main" id="{6ECB7A93-D197-3F9F-9AB6-5964F5E5CFAD}"/>
                </a:ext>
              </a:extLst>
            </p:cNvPr>
            <p:cNvSpPr txBox="1"/>
            <p:nvPr/>
          </p:nvSpPr>
          <p:spPr bwMode="gray">
            <a:xfrm>
              <a:off x="9571124" y="905412"/>
              <a:ext cx="2354049" cy="49859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Clr>
                  <a:srgbClr val="E7535B"/>
                </a:buClr>
                <a:buSzPct val="120000"/>
                <a:buFontTx/>
                <a:buNone/>
                <a:tabLst/>
                <a:defRPr/>
              </a:pPr>
              <a:r>
                <a:rPr kumimoji="0" lang="en-US" sz="1800" b="1" i="0" u="none" strike="noStrike" kern="1200" cap="none" spc="0" normalizeH="0" baseline="0" noProof="0">
                  <a:ln>
                    <a:noFill/>
                  </a:ln>
                  <a:solidFill>
                    <a:srgbClr val="0D2126"/>
                  </a:solidFill>
                  <a:effectLst/>
                  <a:uLnTx/>
                  <a:uFillTx/>
                  <a:latin typeface="Avenir Next LT Pro"/>
                  <a:ea typeface="+mn-ea"/>
                  <a:cs typeface="+mn-cs"/>
                </a:rPr>
                <a:t>Highest Performance APIs</a:t>
              </a:r>
            </a:p>
          </p:txBody>
        </p:sp>
        <p:sp>
          <p:nvSpPr>
            <p:cNvPr id="77" name="Textfeld 76">
              <a:extLst>
                <a:ext uri="{FF2B5EF4-FFF2-40B4-BE49-F238E27FC236}">
                  <a16:creationId xmlns:a16="http://schemas.microsoft.com/office/drawing/2014/main" id="{180B2255-38CE-0B34-234E-19E809C68DAD}"/>
                </a:ext>
              </a:extLst>
            </p:cNvPr>
            <p:cNvSpPr txBox="1"/>
            <p:nvPr/>
          </p:nvSpPr>
          <p:spPr bwMode="gray">
            <a:xfrm>
              <a:off x="4997075" y="899605"/>
              <a:ext cx="2354048" cy="249299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Clr>
                  <a:srgbClr val="E7535B"/>
                </a:buClr>
                <a:buSzPct val="120000"/>
                <a:buFontTx/>
                <a:buNone/>
                <a:tabLst/>
                <a:defRPr/>
              </a:pPr>
              <a:r>
                <a:rPr kumimoji="0" lang="en-US" sz="1800" b="1" i="0" u="none" strike="noStrike" kern="1200" cap="none" spc="0" normalizeH="0" baseline="0" noProof="0">
                  <a:ln>
                    <a:noFill/>
                  </a:ln>
                  <a:solidFill>
                    <a:srgbClr val="0D2126"/>
                  </a:solidFill>
                  <a:effectLst/>
                  <a:uLnTx/>
                  <a:uFillTx/>
                  <a:latin typeface="Avenir Next LT Pro"/>
                  <a:ea typeface="+mn-ea"/>
                  <a:cs typeface="+mn-cs"/>
                </a:rPr>
                <a:t>Highest Reliability</a:t>
              </a:r>
            </a:p>
          </p:txBody>
        </p:sp>
        <p:sp>
          <p:nvSpPr>
            <p:cNvPr id="82" name="Textfeld 81">
              <a:extLst>
                <a:ext uri="{FF2B5EF4-FFF2-40B4-BE49-F238E27FC236}">
                  <a16:creationId xmlns:a16="http://schemas.microsoft.com/office/drawing/2014/main" id="{1F0F97F9-8E8D-B361-7630-C286195DB001}"/>
                </a:ext>
              </a:extLst>
            </p:cNvPr>
            <p:cNvSpPr txBox="1"/>
            <p:nvPr/>
          </p:nvSpPr>
          <p:spPr bwMode="gray">
            <a:xfrm>
              <a:off x="2766367" y="905485"/>
              <a:ext cx="2078809" cy="49859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Clr>
                  <a:srgbClr val="E7535B"/>
                </a:buClr>
                <a:buSzPct val="120000"/>
                <a:buFontTx/>
                <a:buNone/>
                <a:tabLst/>
                <a:defRPr/>
              </a:pPr>
              <a:r>
                <a:rPr lang="en-US" b="1">
                  <a:solidFill>
                    <a:srgbClr val="0D2126"/>
                  </a:solidFill>
                  <a:latin typeface="Avenir Next LT Pro"/>
                </a:rPr>
                <a:t>Global </a:t>
              </a:r>
              <a:r>
                <a:rPr kumimoji="0" lang="en-US" sz="1800" b="1" i="0" u="none" strike="noStrike" kern="1200" cap="none" spc="0" normalizeH="0" baseline="0" noProof="0">
                  <a:ln>
                    <a:noFill/>
                  </a:ln>
                  <a:solidFill>
                    <a:srgbClr val="0D2126"/>
                  </a:solidFill>
                  <a:effectLst/>
                  <a:uLnTx/>
                  <a:uFillTx/>
                  <a:latin typeface="Avenir Next LT Pro"/>
                  <a:ea typeface="+mn-ea"/>
                  <a:cs typeface="+mn-cs"/>
                </a:rPr>
                <a:t>Scalability</a:t>
              </a:r>
              <a:r>
                <a:rPr lang="en-US" b="1">
                  <a:solidFill>
                    <a:srgbClr val="0D2126"/>
                  </a:solidFill>
                  <a:latin typeface="Avenir Next LT Pro"/>
                </a:rPr>
                <a:t>   </a:t>
              </a:r>
              <a:r>
                <a:rPr lang="en-US">
                  <a:solidFill>
                    <a:srgbClr val="0D2126"/>
                  </a:solidFill>
                  <a:latin typeface="Avenir Next LT Pro"/>
                </a:rPr>
                <a:t>NAM, APAC, EMEA</a:t>
              </a:r>
              <a:endParaRPr kumimoji="0" lang="en-US" sz="1800" i="0" u="none" strike="noStrike" kern="1200" cap="none" spc="0" normalizeH="0" baseline="0" noProof="0">
                <a:ln>
                  <a:noFill/>
                </a:ln>
                <a:solidFill>
                  <a:srgbClr val="0D2126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endParaRPr>
            </a:p>
          </p:txBody>
        </p:sp>
        <p:sp>
          <p:nvSpPr>
            <p:cNvPr id="85" name="Textfeld 84">
              <a:extLst>
                <a:ext uri="{FF2B5EF4-FFF2-40B4-BE49-F238E27FC236}">
                  <a16:creationId xmlns:a16="http://schemas.microsoft.com/office/drawing/2014/main" id="{FDDDD018-07DF-8B0D-8D59-D890ABCF9D27}"/>
                </a:ext>
              </a:extLst>
            </p:cNvPr>
            <p:cNvSpPr txBox="1"/>
            <p:nvPr/>
          </p:nvSpPr>
          <p:spPr bwMode="gray">
            <a:xfrm>
              <a:off x="7330251" y="905412"/>
              <a:ext cx="2016000" cy="249299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Clr>
                  <a:srgbClr val="E7535B"/>
                </a:buClr>
                <a:buSzPct val="120000"/>
                <a:buFontTx/>
                <a:buNone/>
                <a:tabLst/>
                <a:defRPr/>
              </a:pPr>
              <a:r>
                <a:rPr kumimoji="0" lang="en-US" sz="1800" b="1" i="0" u="none" strike="noStrike" kern="1200" cap="none" spc="0" normalizeH="0" baseline="0" noProof="0">
                  <a:ln>
                    <a:noFill/>
                  </a:ln>
                  <a:solidFill>
                    <a:srgbClr val="0D2126"/>
                  </a:solidFill>
                  <a:effectLst/>
                  <a:uLnTx/>
                  <a:uFillTx/>
                  <a:latin typeface="Avenir Next LT Pro"/>
                  <a:ea typeface="+mn-ea"/>
                  <a:cs typeface="+mn-cs"/>
                </a:rPr>
                <a:t>Highest security</a:t>
              </a:r>
            </a:p>
          </p:txBody>
        </p:sp>
        <p:sp>
          <p:nvSpPr>
            <p:cNvPr id="86" name="Textfeld 85">
              <a:extLst>
                <a:ext uri="{FF2B5EF4-FFF2-40B4-BE49-F238E27FC236}">
                  <a16:creationId xmlns:a16="http://schemas.microsoft.com/office/drawing/2014/main" id="{A13079D4-1204-03B2-8F65-6B8E398971E0}"/>
                </a:ext>
              </a:extLst>
            </p:cNvPr>
            <p:cNvSpPr txBox="1"/>
            <p:nvPr/>
          </p:nvSpPr>
          <p:spPr bwMode="gray">
            <a:xfrm>
              <a:off x="476591" y="822795"/>
              <a:ext cx="1671570" cy="73866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1000"/>
                </a:spcAft>
                <a:buClr>
                  <a:srgbClr val="E7535B"/>
                </a:buClr>
                <a:buSzPct val="120000"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>
                  <a:ln>
                    <a:noFill/>
                  </a:ln>
                  <a:solidFill>
                    <a:srgbClr val="0D2126"/>
                  </a:solidFill>
                  <a:effectLst/>
                  <a:uLnTx/>
                  <a:uFillTx/>
                  <a:latin typeface="Avenir Next LT Pro Demi"/>
                  <a:ea typeface="+mn-ea"/>
                  <a:cs typeface="+mn-cs"/>
                </a:rPr>
                <a:t>RESULTS AND IMPACT OF VUSIONCLOUD</a:t>
              </a:r>
            </a:p>
          </p:txBody>
        </p:sp>
        <p:grpSp>
          <p:nvGrpSpPr>
            <p:cNvPr id="105" name="Gruppieren 104">
              <a:extLst>
                <a:ext uri="{FF2B5EF4-FFF2-40B4-BE49-F238E27FC236}">
                  <a16:creationId xmlns:a16="http://schemas.microsoft.com/office/drawing/2014/main" id="{E9C346B2-A1A9-FC6B-F453-0537429ED790}"/>
                </a:ext>
              </a:extLst>
            </p:cNvPr>
            <p:cNvGrpSpPr/>
            <p:nvPr/>
          </p:nvGrpSpPr>
          <p:grpSpPr>
            <a:xfrm>
              <a:off x="2732380" y="904157"/>
              <a:ext cx="6727044" cy="1855882"/>
              <a:chOff x="2732380" y="904157"/>
              <a:chExt cx="6727044" cy="864000"/>
            </a:xfrm>
          </p:grpSpPr>
          <p:cxnSp>
            <p:nvCxnSpPr>
              <p:cNvPr id="97" name="Gerader Verbinder 96">
                <a:extLst>
                  <a:ext uri="{FF2B5EF4-FFF2-40B4-BE49-F238E27FC236}">
                    <a16:creationId xmlns:a16="http://schemas.microsoft.com/office/drawing/2014/main" id="{87CD3349-0811-908C-EE3B-8CB0784C3B33}"/>
                  </a:ext>
                </a:extLst>
              </p:cNvPr>
              <p:cNvCxnSpPr>
                <a:cxnSpLocks/>
              </p:cNvCxnSpPr>
              <p:nvPr/>
            </p:nvCxnSpPr>
            <p:spPr bwMode="gray">
              <a:xfrm>
                <a:off x="7217076" y="904157"/>
                <a:ext cx="0" cy="864000"/>
              </a:xfrm>
              <a:prstGeom prst="line">
                <a:avLst/>
              </a:prstGeom>
              <a:ln w="6350">
                <a:solidFill>
                  <a:schemeClr val="tx2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Gerader Verbinder 98">
                <a:extLst>
                  <a:ext uri="{FF2B5EF4-FFF2-40B4-BE49-F238E27FC236}">
                    <a16:creationId xmlns:a16="http://schemas.microsoft.com/office/drawing/2014/main" id="{F793B1EC-BE0B-7CD8-4B9D-256B0644CEC5}"/>
                  </a:ext>
                </a:extLst>
              </p:cNvPr>
              <p:cNvCxnSpPr>
                <a:cxnSpLocks/>
              </p:cNvCxnSpPr>
              <p:nvPr/>
            </p:nvCxnSpPr>
            <p:spPr bwMode="gray">
              <a:xfrm>
                <a:off x="9459424" y="904157"/>
                <a:ext cx="0" cy="864000"/>
              </a:xfrm>
              <a:prstGeom prst="line">
                <a:avLst/>
              </a:prstGeom>
              <a:ln w="6350">
                <a:solidFill>
                  <a:schemeClr val="tx2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Gerader Verbinder 99">
                <a:extLst>
                  <a:ext uri="{FF2B5EF4-FFF2-40B4-BE49-F238E27FC236}">
                    <a16:creationId xmlns:a16="http://schemas.microsoft.com/office/drawing/2014/main" id="{7ED03CE9-92A2-F487-9A27-EC7726B133C8}"/>
                  </a:ext>
                </a:extLst>
              </p:cNvPr>
              <p:cNvCxnSpPr>
                <a:cxnSpLocks/>
              </p:cNvCxnSpPr>
              <p:nvPr/>
            </p:nvCxnSpPr>
            <p:spPr bwMode="gray">
              <a:xfrm>
                <a:off x="4974728" y="904157"/>
                <a:ext cx="0" cy="864000"/>
              </a:xfrm>
              <a:prstGeom prst="line">
                <a:avLst/>
              </a:prstGeom>
              <a:ln w="6350">
                <a:solidFill>
                  <a:schemeClr val="tx2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Gerader Verbinder 100">
                <a:extLst>
                  <a:ext uri="{FF2B5EF4-FFF2-40B4-BE49-F238E27FC236}">
                    <a16:creationId xmlns:a16="http://schemas.microsoft.com/office/drawing/2014/main" id="{5274132A-A90B-4BD8-47B6-81285062237C}"/>
                  </a:ext>
                </a:extLst>
              </p:cNvPr>
              <p:cNvCxnSpPr>
                <a:cxnSpLocks/>
              </p:cNvCxnSpPr>
              <p:nvPr/>
            </p:nvCxnSpPr>
            <p:spPr bwMode="gray">
              <a:xfrm>
                <a:off x="2732380" y="904157"/>
                <a:ext cx="0" cy="864000"/>
              </a:xfrm>
              <a:prstGeom prst="line">
                <a:avLst/>
              </a:prstGeom>
              <a:ln w="6350">
                <a:solidFill>
                  <a:schemeClr val="tx2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4" name="TextBox 57">
              <a:extLst>
                <a:ext uri="{FF2B5EF4-FFF2-40B4-BE49-F238E27FC236}">
                  <a16:creationId xmlns:a16="http://schemas.microsoft.com/office/drawing/2014/main" id="{0046F62B-7872-BA20-D98F-C10AE977C6F0}"/>
                </a:ext>
              </a:extLst>
            </p:cNvPr>
            <p:cNvSpPr txBox="1"/>
            <p:nvPr/>
          </p:nvSpPr>
          <p:spPr>
            <a:xfrm>
              <a:off x="2881145" y="1521229"/>
              <a:ext cx="1259130" cy="308650"/>
            </a:xfrm>
            <a:prstGeom prst="rect">
              <a:avLst/>
            </a:prstGeom>
            <a:noFill/>
          </p:spPr>
          <p:txBody>
            <a:bodyPr wrap="square" lIns="0" tIns="0" rIns="0" bIns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Clr>
                  <a:srgbClr val="E7535B"/>
                </a:buClr>
                <a:buSzPct val="120000"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>
                  <a:ln>
                    <a:noFill/>
                  </a:ln>
                  <a:solidFill>
                    <a:srgbClr val="0D2126"/>
                  </a:solidFill>
                  <a:effectLst/>
                  <a:uLnTx/>
                  <a:uFillTx/>
                  <a:latin typeface="Avenir Next LT Pro"/>
                  <a:ea typeface="+mn-ea"/>
                  <a:cs typeface="+mn-cs"/>
                </a:rPr>
                <a:t>Labels: </a:t>
              </a:r>
              <a:r>
                <a:rPr lang="en-US" sz="1200">
                  <a:solidFill>
                    <a:srgbClr val="0D2126"/>
                  </a:solidFill>
                  <a:latin typeface="Avenir Next LT Pro"/>
                </a:rPr>
                <a:t>78</a:t>
              </a:r>
              <a:r>
                <a:rPr kumimoji="0" lang="en-US" sz="1200" b="0" i="0" u="none" strike="noStrike" kern="1200" cap="none" spc="0" normalizeH="0" baseline="0" noProof="0">
                  <a:ln>
                    <a:noFill/>
                  </a:ln>
                  <a:solidFill>
                    <a:srgbClr val="0D2126"/>
                  </a:solidFill>
                  <a:effectLst/>
                  <a:uLnTx/>
                  <a:uFillTx/>
                  <a:latin typeface="Avenir Next LT Pro"/>
                  <a:ea typeface="+mn-ea"/>
                  <a:cs typeface="+mn-cs"/>
                </a:rPr>
                <a:t> Million</a:t>
              </a:r>
            </a:p>
            <a:p>
              <a:pPr marL="0" marR="0" lvl="1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D2126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endParaRPr>
            </a:p>
          </p:txBody>
        </p:sp>
        <p:sp>
          <p:nvSpPr>
            <p:cNvPr id="88" name="TextBox 57">
              <a:extLst>
                <a:ext uri="{FF2B5EF4-FFF2-40B4-BE49-F238E27FC236}">
                  <a16:creationId xmlns:a16="http://schemas.microsoft.com/office/drawing/2014/main" id="{53625706-64CF-5AE9-A3BA-0F77CED3DE56}"/>
                </a:ext>
              </a:extLst>
            </p:cNvPr>
            <p:cNvSpPr txBox="1"/>
            <p:nvPr/>
          </p:nvSpPr>
          <p:spPr>
            <a:xfrm rot="10800000" flipV="1">
              <a:off x="2880401" y="1761089"/>
              <a:ext cx="1607618" cy="259151"/>
            </a:xfrm>
            <a:prstGeom prst="rect">
              <a:avLst/>
            </a:prstGeom>
            <a:noFill/>
          </p:spPr>
          <p:txBody>
            <a:bodyPr wrap="square" lIns="0" tIns="0" rIns="0" bIns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Clr>
                  <a:srgbClr val="E7535B"/>
                </a:buClr>
                <a:buSzPct val="120000"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>
                  <a:ln>
                    <a:noFill/>
                  </a:ln>
                  <a:solidFill>
                    <a:srgbClr val="0D2126"/>
                  </a:solidFill>
                  <a:effectLst/>
                  <a:uLnTx/>
                  <a:uFillTx/>
                  <a:latin typeface="Avenir Next LT Pro"/>
                  <a:ea typeface="+mn-ea"/>
                  <a:cs typeface="+mn-cs"/>
                </a:rPr>
                <a:t>Stores: 16,519</a:t>
              </a:r>
              <a:endParaRPr kumimoji="0" lang="en-US" sz="700" b="0" i="0" u="none" strike="noStrike" kern="1200" cap="none" spc="0" normalizeH="0" baseline="0" noProof="0">
                <a:ln>
                  <a:noFill/>
                </a:ln>
                <a:solidFill>
                  <a:srgbClr val="0D2126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endParaRPr>
            </a:p>
          </p:txBody>
        </p:sp>
        <p:grpSp>
          <p:nvGrpSpPr>
            <p:cNvPr id="104" name="Gruppieren 103">
              <a:extLst>
                <a:ext uri="{FF2B5EF4-FFF2-40B4-BE49-F238E27FC236}">
                  <a16:creationId xmlns:a16="http://schemas.microsoft.com/office/drawing/2014/main" id="{C53C8E6F-F8FB-39CA-87E6-14CF3EF1B0FB}"/>
                </a:ext>
              </a:extLst>
            </p:cNvPr>
            <p:cNvGrpSpPr/>
            <p:nvPr/>
          </p:nvGrpSpPr>
          <p:grpSpPr>
            <a:xfrm>
              <a:off x="5186221" y="1584485"/>
              <a:ext cx="6198698" cy="1085286"/>
              <a:chOff x="5342636" y="1584485"/>
              <a:chExt cx="6198698" cy="1085286"/>
            </a:xfrm>
          </p:grpSpPr>
          <p:sp>
            <p:nvSpPr>
              <p:cNvPr id="91" name="TextBox 57">
                <a:extLst>
                  <a:ext uri="{FF2B5EF4-FFF2-40B4-BE49-F238E27FC236}">
                    <a16:creationId xmlns:a16="http://schemas.microsoft.com/office/drawing/2014/main" id="{6F387B6B-6C6D-D877-FE18-6553DC78D8EE}"/>
                  </a:ext>
                </a:extLst>
              </p:cNvPr>
              <p:cNvSpPr txBox="1"/>
              <p:nvPr/>
            </p:nvSpPr>
            <p:spPr>
              <a:xfrm>
                <a:off x="9863671" y="1584485"/>
                <a:ext cx="1677663" cy="250721"/>
              </a:xfrm>
              <a:prstGeom prst="rect">
                <a:avLst/>
              </a:prstGeom>
              <a:noFill/>
            </p:spPr>
            <p:txBody>
              <a:bodyPr wrap="square" lIns="0" tIns="0" rIns="0" bIns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000"/>
                  </a:spcAft>
                  <a:buClr>
                    <a:srgbClr val="E7535B"/>
                  </a:buClr>
                  <a:buSzPct val="120000"/>
                  <a:buFontTx/>
                  <a:buNone/>
                  <a:tabLst/>
                  <a:defRPr/>
                </a:pPr>
                <a:r>
                  <a:rPr lang="en-US" sz="1200" b="1">
                    <a:solidFill>
                      <a:srgbClr val="0D2126"/>
                    </a:solidFill>
                    <a:latin typeface="Avenir Next LT Pro"/>
                  </a:rPr>
                  <a:t>&gt;24B </a:t>
                </a:r>
                <a:r>
                  <a:rPr kumimoji="0" lang="en-US" sz="1200" b="0" i="0" u="none" strike="noStrike" kern="1200" cap="none" spc="0" normalizeH="0" baseline="0" noProof="0">
                    <a:ln>
                      <a:noFill/>
                    </a:ln>
                    <a:solidFill>
                      <a:srgbClr val="0D2126"/>
                    </a:solidFill>
                    <a:effectLst/>
                    <a:uLnTx/>
                    <a:uFillTx/>
                    <a:latin typeface="Avenir Next LT Pro"/>
                    <a:ea typeface="+mn-ea"/>
                    <a:cs typeface="+mn-cs"/>
                  </a:rPr>
                  <a:t>API calls/Year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000"/>
                  </a:spcAft>
                  <a:buClr>
                    <a:srgbClr val="E7535B"/>
                  </a:buClr>
                  <a:buSzPct val="120000"/>
                  <a:buFontTx/>
                  <a:buNone/>
                  <a:tabLst/>
                  <a:defRPr/>
                </a:pPr>
                <a:r>
                  <a:rPr lang="en-US" sz="1200" b="1">
                    <a:solidFill>
                      <a:srgbClr val="0D2126"/>
                    </a:solidFill>
                    <a:latin typeface="Avenir Next LT Pro"/>
                  </a:rPr>
                  <a:t>&lt;200ms </a:t>
                </a:r>
                <a:r>
                  <a:rPr lang="en-US" sz="1200">
                    <a:solidFill>
                      <a:srgbClr val="0D2126"/>
                    </a:solidFill>
                    <a:latin typeface="Avenir Next LT Pro"/>
                  </a:rPr>
                  <a:t>Response time</a:t>
                </a:r>
                <a:endParaRPr kumimoji="0" lang="en-US" sz="1200" b="0" i="0" u="none" strike="noStrike" kern="1200" cap="none" spc="0" normalizeH="0" baseline="0" noProof="0">
                  <a:ln>
                    <a:noFill/>
                  </a:ln>
                  <a:solidFill>
                    <a:srgbClr val="0D2126"/>
                  </a:solidFill>
                  <a:effectLst/>
                  <a:uLnTx/>
                  <a:uFillTx/>
                  <a:latin typeface="Avenir Next LT Pro"/>
                  <a:ea typeface="+mn-ea"/>
                  <a:cs typeface="+mn-cs"/>
                </a:endParaRPr>
              </a:p>
              <a:p>
                <a:pPr marL="0" marR="0" lvl="1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1200" cap="none" spc="0" normalizeH="0" baseline="0" noProof="0">
                  <a:ln>
                    <a:noFill/>
                  </a:ln>
                  <a:solidFill>
                    <a:srgbClr val="0D2126"/>
                  </a:solidFill>
                  <a:effectLst/>
                  <a:uLnTx/>
                  <a:uFillTx/>
                  <a:latin typeface="Avenir Next LT Pro"/>
                  <a:ea typeface="+mn-ea"/>
                  <a:cs typeface="+mn-cs"/>
                </a:endParaRPr>
              </a:p>
            </p:txBody>
          </p:sp>
          <p:sp>
            <p:nvSpPr>
              <p:cNvPr id="93" name="TextBox 57">
                <a:extLst>
                  <a:ext uri="{FF2B5EF4-FFF2-40B4-BE49-F238E27FC236}">
                    <a16:creationId xmlns:a16="http://schemas.microsoft.com/office/drawing/2014/main" id="{220457AC-BE5A-E1A4-E331-8B1CB88F7E20}"/>
                  </a:ext>
                </a:extLst>
              </p:cNvPr>
              <p:cNvSpPr txBox="1"/>
              <p:nvPr/>
            </p:nvSpPr>
            <p:spPr>
              <a:xfrm>
                <a:off x="5342636" y="2420231"/>
                <a:ext cx="1610807" cy="249540"/>
              </a:xfrm>
              <a:prstGeom prst="rect">
                <a:avLst/>
              </a:prstGeom>
              <a:noFill/>
            </p:spPr>
            <p:txBody>
              <a:bodyPr wrap="square" lIns="0" tIns="0" rIns="0" bIns="0">
                <a:noAutofit/>
              </a:bodyPr>
              <a:lstStyle/>
              <a:p>
                <a:pPr marL="0" marR="0" lvl="1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1200" cap="none" spc="0" normalizeH="0" baseline="0" noProof="0">
                  <a:ln>
                    <a:noFill/>
                  </a:ln>
                  <a:solidFill>
                    <a:srgbClr val="0D2126"/>
                  </a:solidFill>
                  <a:effectLst/>
                  <a:uLnTx/>
                  <a:uFillTx/>
                  <a:latin typeface="Avenir Next LT Pro"/>
                  <a:ea typeface="+mn-ea"/>
                  <a:cs typeface="+mn-cs"/>
                </a:endParaRPr>
              </a:p>
            </p:txBody>
          </p:sp>
          <p:sp>
            <p:nvSpPr>
              <p:cNvPr id="94" name="TextBox 57">
                <a:extLst>
                  <a:ext uri="{FF2B5EF4-FFF2-40B4-BE49-F238E27FC236}">
                    <a16:creationId xmlns:a16="http://schemas.microsoft.com/office/drawing/2014/main" id="{3FE4F568-034F-CB70-1574-3EFE498F2F5C}"/>
                  </a:ext>
                </a:extLst>
              </p:cNvPr>
              <p:cNvSpPr txBox="1"/>
              <p:nvPr/>
            </p:nvSpPr>
            <p:spPr>
              <a:xfrm>
                <a:off x="9885100" y="2140856"/>
                <a:ext cx="1555409" cy="250721"/>
              </a:xfrm>
              <a:prstGeom prst="rect">
                <a:avLst/>
              </a:prstGeom>
              <a:noFill/>
            </p:spPr>
            <p:txBody>
              <a:bodyPr wrap="square" lIns="0" tIns="0" rIns="0" bIns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000"/>
                  </a:spcAft>
                  <a:buClr>
                    <a:srgbClr val="E7535B"/>
                  </a:buClr>
                  <a:buSzPct val="120000"/>
                  <a:buFontTx/>
                  <a:buNone/>
                  <a:tabLst/>
                  <a:defRPr/>
                </a:pPr>
                <a:r>
                  <a:rPr lang="en-US" sz="1200" b="1">
                    <a:solidFill>
                      <a:srgbClr val="0D2126"/>
                    </a:solidFill>
                    <a:latin typeface="Avenir Next LT Pro"/>
                  </a:rPr>
                  <a:t>+800 </a:t>
                </a:r>
                <a:r>
                  <a:rPr lang="en-US" sz="1200">
                    <a:solidFill>
                      <a:srgbClr val="0D2126"/>
                    </a:solidFill>
                    <a:latin typeface="Avenir Next LT Pro"/>
                  </a:rPr>
                  <a:t>Active users</a:t>
                </a:r>
                <a:endParaRPr kumimoji="0" lang="en-US" sz="1200" b="0" i="0" u="none" strike="noStrike" kern="1200" cap="none" spc="0" normalizeH="0" baseline="0" noProof="0">
                  <a:ln>
                    <a:noFill/>
                  </a:ln>
                  <a:solidFill>
                    <a:srgbClr val="0D2126"/>
                  </a:solidFill>
                  <a:effectLst/>
                  <a:uLnTx/>
                  <a:uFillTx/>
                  <a:latin typeface="Avenir Next LT Pro"/>
                  <a:ea typeface="+mn-ea"/>
                  <a:cs typeface="+mn-cs"/>
                </a:endParaRPr>
              </a:p>
              <a:p>
                <a:pPr marL="0" marR="0" lvl="1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1200" cap="none" spc="0" normalizeH="0" baseline="0" noProof="0">
                  <a:ln>
                    <a:noFill/>
                  </a:ln>
                  <a:solidFill>
                    <a:srgbClr val="0D2126"/>
                  </a:solidFill>
                  <a:effectLst/>
                  <a:uLnTx/>
                  <a:uFillTx/>
                  <a:latin typeface="Avenir Next LT Pro"/>
                  <a:ea typeface="+mn-ea"/>
                  <a:cs typeface="+mn-cs"/>
                </a:endParaRPr>
              </a:p>
            </p:txBody>
          </p:sp>
        </p:grpSp>
        <p:sp>
          <p:nvSpPr>
            <p:cNvPr id="95" name="TextBox 57">
              <a:extLst>
                <a:ext uri="{FF2B5EF4-FFF2-40B4-BE49-F238E27FC236}">
                  <a16:creationId xmlns:a16="http://schemas.microsoft.com/office/drawing/2014/main" id="{83A2B683-F54B-165F-4F7D-D6ECC7E2F039}"/>
                </a:ext>
              </a:extLst>
            </p:cNvPr>
            <p:cNvSpPr txBox="1"/>
            <p:nvPr/>
          </p:nvSpPr>
          <p:spPr>
            <a:xfrm>
              <a:off x="5115865" y="1263130"/>
              <a:ext cx="1703122" cy="250721"/>
            </a:xfrm>
            <a:prstGeom prst="rect">
              <a:avLst/>
            </a:prstGeom>
            <a:noFill/>
          </p:spPr>
          <p:txBody>
            <a:bodyPr wrap="square" lIns="0" tIns="0" rIns="0" bIns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Clr>
                  <a:srgbClr val="E7535B"/>
                </a:buClr>
                <a:buSzPct val="120000"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>
                  <a:ln>
                    <a:noFill/>
                  </a:ln>
                  <a:solidFill>
                    <a:srgbClr val="0D2126"/>
                  </a:solidFill>
                  <a:effectLst/>
                  <a:uLnTx/>
                  <a:uFillTx/>
                  <a:latin typeface="Avenir Next LT Pro"/>
                  <a:ea typeface="+mn-ea"/>
                  <a:cs typeface="+mn-cs"/>
                </a:rPr>
                <a:t>99.95 % Availability</a:t>
              </a:r>
            </a:p>
          </p:txBody>
        </p:sp>
        <p:sp>
          <p:nvSpPr>
            <p:cNvPr id="96" name="TextBox 57">
              <a:extLst>
                <a:ext uri="{FF2B5EF4-FFF2-40B4-BE49-F238E27FC236}">
                  <a16:creationId xmlns:a16="http://schemas.microsoft.com/office/drawing/2014/main" id="{58C1CF54-C606-AA14-37F2-90C470D3F60A}"/>
                </a:ext>
              </a:extLst>
            </p:cNvPr>
            <p:cNvSpPr txBox="1"/>
            <p:nvPr/>
          </p:nvSpPr>
          <p:spPr>
            <a:xfrm>
              <a:off x="5115865" y="1539809"/>
              <a:ext cx="2167250" cy="250721"/>
            </a:xfrm>
            <a:prstGeom prst="rect">
              <a:avLst/>
            </a:prstGeom>
            <a:noFill/>
          </p:spPr>
          <p:txBody>
            <a:bodyPr wrap="square" lIns="0" tIns="0" rIns="0" bIns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Clr>
                  <a:srgbClr val="E7535B"/>
                </a:buClr>
                <a:buSzPct val="120000"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>
                  <a:ln>
                    <a:noFill/>
                  </a:ln>
                  <a:solidFill>
                    <a:srgbClr val="0D2126"/>
                  </a:solidFill>
                  <a:effectLst/>
                  <a:uLnTx/>
                  <a:uFillTx/>
                  <a:latin typeface="Avenir Next LT Pro"/>
                  <a:ea typeface="+mn-ea"/>
                  <a:cs typeface="+mn-cs"/>
                </a:rPr>
                <a:t>4 hours Recovery Time Objective </a:t>
              </a:r>
            </a:p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Clr>
                  <a:srgbClr val="E7535B"/>
                </a:buClr>
                <a:buSzPct val="120000"/>
                <a:buFontTx/>
                <a:buNone/>
                <a:tabLst/>
                <a:defRPr/>
              </a:pPr>
              <a:r>
                <a:rPr lang="en-US" sz="1200">
                  <a:solidFill>
                    <a:srgbClr val="0D2126"/>
                  </a:solidFill>
                  <a:latin typeface="Avenir Next LT Pro"/>
                </a:rPr>
                <a:t>4 hours</a:t>
              </a:r>
              <a:r>
                <a:rPr kumimoji="0" lang="en-US" sz="1200" b="0" i="0" u="none" strike="noStrike" kern="1200" cap="none" spc="0" normalizeH="0" baseline="0" noProof="0">
                  <a:ln>
                    <a:noFill/>
                  </a:ln>
                  <a:solidFill>
                    <a:srgbClr val="0D2126"/>
                  </a:solidFill>
                  <a:effectLst/>
                  <a:uLnTx/>
                  <a:uFillTx/>
                  <a:latin typeface="Avenir Next LT Pro"/>
                  <a:ea typeface="+mn-ea"/>
                  <a:cs typeface="+mn-cs"/>
                </a:rPr>
                <a:t> Recovery Point Objective</a:t>
              </a:r>
            </a:p>
            <a:p>
              <a:pPr marL="0" marR="0" lvl="1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D2126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endParaRPr>
            </a:p>
          </p:txBody>
        </p:sp>
        <p:pic>
          <p:nvPicPr>
            <p:cNvPr id="116" name="Grafik 115">
              <a:extLst>
                <a:ext uri="{FF2B5EF4-FFF2-40B4-BE49-F238E27FC236}">
                  <a16:creationId xmlns:a16="http://schemas.microsoft.com/office/drawing/2014/main" id="{0BB44555-E821-8CE5-C994-E8C10A29037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4754551" y="374704"/>
              <a:ext cx="410675" cy="410675"/>
            </a:xfrm>
            <a:prstGeom prst="rect">
              <a:avLst/>
            </a:prstGeom>
          </p:spPr>
        </p:pic>
        <p:pic>
          <p:nvPicPr>
            <p:cNvPr id="119" name="Grafik 118">
              <a:extLst>
                <a:ext uri="{FF2B5EF4-FFF2-40B4-BE49-F238E27FC236}">
                  <a16:creationId xmlns:a16="http://schemas.microsoft.com/office/drawing/2014/main" id="{493C0603-A987-DD3E-45FC-96A924533E21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6990726" y="328179"/>
              <a:ext cx="457200" cy="457200"/>
            </a:xfrm>
            <a:prstGeom prst="rect">
              <a:avLst/>
            </a:prstGeom>
          </p:spPr>
        </p:pic>
        <p:pic>
          <p:nvPicPr>
            <p:cNvPr id="122" name="Grafik 121">
              <a:extLst>
                <a:ext uri="{FF2B5EF4-FFF2-40B4-BE49-F238E27FC236}">
                  <a16:creationId xmlns:a16="http://schemas.microsoft.com/office/drawing/2014/main" id="{AA63D734-192F-9653-F92F-92625AF4BC4C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2529484" y="328179"/>
              <a:ext cx="457200" cy="457200"/>
            </a:xfrm>
            <a:prstGeom prst="rect">
              <a:avLst/>
            </a:prstGeom>
          </p:spPr>
        </p:pic>
        <p:pic>
          <p:nvPicPr>
            <p:cNvPr id="125" name="Grafik 124">
              <a:extLst>
                <a:ext uri="{FF2B5EF4-FFF2-40B4-BE49-F238E27FC236}">
                  <a16:creationId xmlns:a16="http://schemas.microsoft.com/office/drawing/2014/main" id="{01E43E61-5AF1-0C22-0BEA-5DD2BE184297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9239240" y="332624"/>
              <a:ext cx="457200" cy="457200"/>
            </a:xfrm>
            <a:prstGeom prst="rect">
              <a:avLst/>
            </a:prstGeom>
          </p:spPr>
        </p:pic>
      </p:grpSp>
      <p:grpSp>
        <p:nvGrpSpPr>
          <p:cNvPr id="18" name="Gruppieren 17">
            <a:extLst>
              <a:ext uri="{FF2B5EF4-FFF2-40B4-BE49-F238E27FC236}">
                <a16:creationId xmlns:a16="http://schemas.microsoft.com/office/drawing/2014/main" id="{87CEDE19-D304-5570-912B-B446D7535FCB}"/>
              </a:ext>
            </a:extLst>
          </p:cNvPr>
          <p:cNvGrpSpPr>
            <a:grpSpLocks noChangeAspect="1"/>
          </p:cNvGrpSpPr>
          <p:nvPr/>
        </p:nvGrpSpPr>
        <p:grpSpPr>
          <a:xfrm>
            <a:off x="3815245" y="3869150"/>
            <a:ext cx="2466010" cy="1380110"/>
            <a:chOff x="2190230" y="2282589"/>
            <a:chExt cx="4064906" cy="2274937"/>
          </a:xfrm>
        </p:grpSpPr>
        <p:sp>
          <p:nvSpPr>
            <p:cNvPr id="19" name="Textplatzhalter 13">
              <a:extLst>
                <a:ext uri="{FF2B5EF4-FFF2-40B4-BE49-F238E27FC236}">
                  <a16:creationId xmlns:a16="http://schemas.microsoft.com/office/drawing/2014/main" id="{10D69282-45B8-121D-16C3-80BB01919E39}"/>
                </a:ext>
              </a:extLst>
            </p:cNvPr>
            <p:cNvSpPr txBox="1">
              <a:spLocks noChangeAspect="1"/>
            </p:cNvSpPr>
            <p:nvPr/>
          </p:nvSpPr>
          <p:spPr bwMode="gray">
            <a:xfrm>
              <a:off x="2190230" y="2282589"/>
              <a:ext cx="4064906" cy="2274937"/>
            </a:xfrm>
            <a:prstGeom prst="rect">
              <a:avLst/>
            </a:prstGeom>
            <a:blipFill>
              <a:blip r:embed="rId2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  <a:effectLst>
              <a:reflection blurRad="6350" stA="34000" endPos="12000" dir="5400000" sy="-100000" algn="bl" rotWithShape="0"/>
            </a:effectLst>
          </p:spPr>
          <p:txBody>
            <a:bodyPr anchor="ctr"/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Font typeface="Arial" panose="020B0604020202020204" pitchFamily="34" charset="0"/>
                <a:buNone/>
                <a:defRPr sz="1600" kern="120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lvl1pPr>
              <a:lvl2pPr marL="720000" indent="-270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Font typeface="Arial" panose="020B0604020202020204" pitchFamily="34" charset="0"/>
                <a:buChar char="–"/>
                <a:defRPr sz="1400" kern="120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lvl2pPr>
              <a:lvl3pPr marL="1080000" indent="-270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Font typeface="Arial" panose="020B0604020202020204" pitchFamily="34" charset="0"/>
                <a:buChar char="–"/>
                <a:defRPr sz="1200" kern="120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lvl3pPr>
              <a:lvl4pPr marL="1440000" indent="-270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Font typeface="Arial" panose="020B0604020202020204" pitchFamily="34" charset="0"/>
                <a:buChar char="–"/>
                <a:defRPr sz="1100" kern="120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lvl4pPr>
              <a:lvl5pPr marL="1800000" indent="-270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Font typeface="Arial" panose="020B0604020202020204" pitchFamily="34" charset="0"/>
                <a:buChar char="–"/>
                <a:defRPr sz="1100" kern="120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srgbClr val="0B1623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 </a:t>
              </a:r>
            </a:p>
          </p:txBody>
        </p:sp>
        <p:pic>
          <p:nvPicPr>
            <p:cNvPr id="20" name="Picture 2">
              <a:extLst>
                <a:ext uri="{FF2B5EF4-FFF2-40B4-BE49-F238E27FC236}">
                  <a16:creationId xmlns:a16="http://schemas.microsoft.com/office/drawing/2014/main" id="{80874E7B-D01D-23FA-D78E-4FBFA5175731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4"/>
            <a:srcRect t="471" b="471"/>
            <a:stretch/>
          </p:blipFill>
          <p:spPr bwMode="auto">
            <a:xfrm>
              <a:off x="2693543" y="2406332"/>
              <a:ext cx="3057554" cy="1929843"/>
            </a:xfrm>
            <a:prstGeom prst="rect">
              <a:avLst/>
            </a:prstGeom>
            <a:solidFill>
              <a:schemeClr val="bg1"/>
            </a:solidFill>
          </p:spPr>
        </p:pic>
      </p:grpSp>
      <p:pic>
        <p:nvPicPr>
          <p:cNvPr id="38" name="Image 137">
            <a:extLst>
              <a:ext uri="{FF2B5EF4-FFF2-40B4-BE49-F238E27FC236}">
                <a16:creationId xmlns:a16="http://schemas.microsoft.com/office/drawing/2014/main" id="{7EF882D6-42FE-9B10-3808-212DECED789D}"/>
              </a:ext>
            </a:extLst>
          </p:cNvPr>
          <p:cNvPicPr>
            <a:picLocks noChangeAspect="1"/>
          </p:cNvPicPr>
          <p:nvPr/>
        </p:nvPicPr>
        <p:blipFill rotWithShape="1">
          <a:blip r:embed="rId15" cstate="print">
            <a:extLst>
              <a:ext uri="{BEBA8EAE-BF5A-486C-A8C5-ECC9F3942E4B}">
                <a14:imgProps xmlns:a14="http://schemas.microsoft.com/office/drawing/2010/main">
                  <a14:imgLayer r:embed="rId16">
                    <a14:imgEffect>
                      <a14:brightnessContrast brigh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 r="23482"/>
          <a:stretch/>
        </p:blipFill>
        <p:spPr bwMode="gray">
          <a:xfrm>
            <a:off x="3992023" y="3480329"/>
            <a:ext cx="2112455" cy="234855"/>
          </a:xfrm>
          <a:prstGeom prst="rect">
            <a:avLst/>
          </a:prstGeom>
        </p:spPr>
      </p:pic>
      <p:sp>
        <p:nvSpPr>
          <p:cNvPr id="131" name="ZoneTexte 23">
            <a:extLst>
              <a:ext uri="{FF2B5EF4-FFF2-40B4-BE49-F238E27FC236}">
                <a16:creationId xmlns:a16="http://schemas.microsoft.com/office/drawing/2014/main" id="{60E8363A-DD8A-1EDC-A14F-FA8DBF4EB7FD}"/>
              </a:ext>
            </a:extLst>
          </p:cNvPr>
          <p:cNvSpPr txBox="1"/>
          <p:nvPr/>
        </p:nvSpPr>
        <p:spPr>
          <a:xfrm>
            <a:off x="4145661" y="5510522"/>
            <a:ext cx="180517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>
                <a:ln>
                  <a:noFill/>
                </a:ln>
                <a:solidFill>
                  <a:srgbClr val="0B1623"/>
                </a:solidFill>
                <a:effectLst/>
                <a:uLnTx/>
                <a:uFillTx/>
                <a:latin typeface="Avenir Next LT Pro Demi"/>
                <a:ea typeface="+mn-ea"/>
                <a:cs typeface="+mn-cs"/>
              </a:rPr>
              <a:t>Assets usage &amp; </a:t>
            </a:r>
            <a:br>
              <a:rPr kumimoji="0" lang="en-US" sz="1200" b="0" i="0" u="none" strike="noStrike" kern="0" cap="none" spc="0" normalizeH="0" baseline="0" noProof="0">
                <a:ln>
                  <a:noFill/>
                </a:ln>
                <a:solidFill>
                  <a:srgbClr val="0B1623"/>
                </a:solidFill>
                <a:effectLst/>
                <a:uLnTx/>
                <a:uFillTx/>
                <a:latin typeface="Avenir Next LT Pro Demi"/>
                <a:ea typeface="+mn-ea"/>
                <a:cs typeface="+mn-cs"/>
              </a:rPr>
            </a:br>
            <a:r>
              <a:rPr kumimoji="0" lang="en-US" sz="1200" b="0" i="0" u="none" strike="noStrike" kern="0" cap="none" spc="0" normalizeH="0" baseline="0" noProof="0">
                <a:ln>
                  <a:noFill/>
                </a:ln>
                <a:solidFill>
                  <a:srgbClr val="0B1623"/>
                </a:solidFill>
                <a:effectLst/>
                <a:uLnTx/>
                <a:uFillTx/>
                <a:latin typeface="Avenir Next LT Pro Demi"/>
                <a:ea typeface="+mn-ea"/>
                <a:cs typeface="+mn-cs"/>
              </a:rPr>
              <a:t>lifespan optimization</a:t>
            </a:r>
          </a:p>
        </p:txBody>
      </p:sp>
      <p:grpSp>
        <p:nvGrpSpPr>
          <p:cNvPr id="31" name="Gruppieren 21">
            <a:extLst>
              <a:ext uri="{FF2B5EF4-FFF2-40B4-BE49-F238E27FC236}">
                <a16:creationId xmlns:a16="http://schemas.microsoft.com/office/drawing/2014/main" id="{6C8DACBA-027E-6708-1EAE-6DB18C0FDCE3}"/>
              </a:ext>
            </a:extLst>
          </p:cNvPr>
          <p:cNvGrpSpPr>
            <a:grpSpLocks noChangeAspect="1"/>
          </p:cNvGrpSpPr>
          <p:nvPr/>
        </p:nvGrpSpPr>
        <p:grpSpPr bwMode="gray">
          <a:xfrm>
            <a:off x="10201091" y="3869149"/>
            <a:ext cx="728559" cy="1368075"/>
            <a:chOff x="7379515" y="3057524"/>
            <a:chExt cx="1186352" cy="2390925"/>
          </a:xfrm>
          <a:effectLst>
            <a:reflection blurRad="6350" stA="52000" endA="300" endPos="7000" dir="5400000" sy="-100000" algn="bl" rotWithShape="0"/>
          </a:effectLst>
        </p:grpSpPr>
        <p:pic>
          <p:nvPicPr>
            <p:cNvPr id="33" name="Grafik 22">
              <a:extLst>
                <a:ext uri="{FF2B5EF4-FFF2-40B4-BE49-F238E27FC236}">
                  <a16:creationId xmlns:a16="http://schemas.microsoft.com/office/drawing/2014/main" id="{A4CBCA73-0D87-F2FD-37A5-BFAC3534957B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gray">
            <a:xfrm>
              <a:off x="7379515" y="3057524"/>
              <a:ext cx="1186352" cy="2390925"/>
            </a:xfrm>
            <a:prstGeom prst="rect">
              <a:avLst/>
            </a:prstGeom>
          </p:spPr>
        </p:pic>
        <p:pic>
          <p:nvPicPr>
            <p:cNvPr id="35" name="Grafik 24">
              <a:extLst>
                <a:ext uri="{FF2B5EF4-FFF2-40B4-BE49-F238E27FC236}">
                  <a16:creationId xmlns:a16="http://schemas.microsoft.com/office/drawing/2014/main" id="{25177E74-2001-5016-57E1-78CE485F3063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t="28" r="125"/>
            <a:stretch>
              <a:fillRect/>
            </a:stretch>
          </p:blipFill>
          <p:spPr bwMode="gray">
            <a:xfrm>
              <a:off x="7436611" y="3109444"/>
              <a:ext cx="1062821" cy="2288148"/>
            </a:xfrm>
            <a:custGeom>
              <a:avLst/>
              <a:gdLst>
                <a:gd name="connsiteX0" fmla="*/ 145496 w 1062821"/>
                <a:gd name="connsiteY0" fmla="*/ 41 h 2288148"/>
                <a:gd name="connsiteX1" fmla="*/ 297896 w 1062821"/>
                <a:gd name="connsiteY1" fmla="*/ 41 h 2288148"/>
                <a:gd name="connsiteX2" fmla="*/ 312905 w 1062821"/>
                <a:gd name="connsiteY2" fmla="*/ 18330 h 2288148"/>
                <a:gd name="connsiteX3" fmla="*/ 312905 w 1062821"/>
                <a:gd name="connsiteY3" fmla="*/ 35211 h 2288148"/>
                <a:gd name="connsiteX4" fmla="*/ 374805 w 1062821"/>
                <a:gd name="connsiteY4" fmla="*/ 90078 h 2288148"/>
                <a:gd name="connsiteX5" fmla="*/ 686682 w 1062821"/>
                <a:gd name="connsiteY5" fmla="*/ 90078 h 2288148"/>
                <a:gd name="connsiteX6" fmla="*/ 748581 w 1062821"/>
                <a:gd name="connsiteY6" fmla="*/ 35211 h 2288148"/>
                <a:gd name="connsiteX7" fmla="*/ 748581 w 1062821"/>
                <a:gd name="connsiteY7" fmla="*/ 18330 h 2288148"/>
                <a:gd name="connsiteX8" fmla="*/ 763591 w 1062821"/>
                <a:gd name="connsiteY8" fmla="*/ 41 h 2288148"/>
                <a:gd name="connsiteX9" fmla="*/ 915990 w 1062821"/>
                <a:gd name="connsiteY9" fmla="*/ 41 h 2288148"/>
                <a:gd name="connsiteX10" fmla="*/ 1062821 w 1062821"/>
                <a:gd name="connsiteY10" fmla="*/ 130872 h 2288148"/>
                <a:gd name="connsiteX11" fmla="*/ 1062821 w 1062821"/>
                <a:gd name="connsiteY11" fmla="*/ 2158950 h 2288148"/>
                <a:gd name="connsiteX12" fmla="*/ 964386 w 1062821"/>
                <a:gd name="connsiteY12" fmla="*/ 2283962 h 2288148"/>
                <a:gd name="connsiteX13" fmla="*/ 921695 w 1062821"/>
                <a:gd name="connsiteY13" fmla="*/ 2288148 h 2288148"/>
                <a:gd name="connsiteX14" fmla="*/ 139782 w 1062821"/>
                <a:gd name="connsiteY14" fmla="*/ 2288148 h 2288148"/>
                <a:gd name="connsiteX15" fmla="*/ 97087 w 1062821"/>
                <a:gd name="connsiteY15" fmla="*/ 2283962 h 2288148"/>
                <a:gd name="connsiteX16" fmla="*/ 840 w 1062821"/>
                <a:gd name="connsiteY16" fmla="*/ 2179617 h 2288148"/>
                <a:gd name="connsiteX17" fmla="*/ 0 w 1062821"/>
                <a:gd name="connsiteY17" fmla="*/ 2171637 h 2288148"/>
                <a:gd name="connsiteX18" fmla="*/ 0 w 1062821"/>
                <a:gd name="connsiteY18" fmla="*/ 123157 h 2288148"/>
                <a:gd name="connsiteX19" fmla="*/ 6438 w 1062821"/>
                <a:gd name="connsiteY19" fmla="*/ 85937 h 2288148"/>
                <a:gd name="connsiteX20" fmla="*/ 145496 w 1062821"/>
                <a:gd name="connsiteY20" fmla="*/ 41 h 22881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062821" h="2288148">
                  <a:moveTo>
                    <a:pt x="145496" y="41"/>
                  </a:moveTo>
                  <a:lnTo>
                    <a:pt x="297896" y="41"/>
                  </a:lnTo>
                  <a:cubicBezTo>
                    <a:pt x="315249" y="41"/>
                    <a:pt x="312905" y="18330"/>
                    <a:pt x="312905" y="18330"/>
                  </a:cubicBezTo>
                  <a:lnTo>
                    <a:pt x="312905" y="35211"/>
                  </a:lnTo>
                  <a:cubicBezTo>
                    <a:pt x="314313" y="94294"/>
                    <a:pt x="374805" y="90078"/>
                    <a:pt x="374805" y="90078"/>
                  </a:cubicBezTo>
                  <a:lnTo>
                    <a:pt x="686682" y="90078"/>
                  </a:lnTo>
                  <a:cubicBezTo>
                    <a:pt x="686682" y="90078"/>
                    <a:pt x="747173" y="94266"/>
                    <a:pt x="748581" y="35211"/>
                  </a:cubicBezTo>
                  <a:lnTo>
                    <a:pt x="748581" y="18330"/>
                  </a:lnTo>
                  <a:cubicBezTo>
                    <a:pt x="748581" y="18330"/>
                    <a:pt x="746237" y="41"/>
                    <a:pt x="763591" y="41"/>
                  </a:cubicBezTo>
                  <a:lnTo>
                    <a:pt x="915990" y="41"/>
                  </a:lnTo>
                  <a:cubicBezTo>
                    <a:pt x="915990" y="41"/>
                    <a:pt x="1057724" y="-6056"/>
                    <a:pt x="1062821" y="130872"/>
                  </a:cubicBezTo>
                  <a:lnTo>
                    <a:pt x="1062821" y="2158950"/>
                  </a:lnTo>
                  <a:cubicBezTo>
                    <a:pt x="1062821" y="2158950"/>
                    <a:pt x="1063496" y="2260426"/>
                    <a:pt x="964386" y="2283962"/>
                  </a:cubicBezTo>
                  <a:lnTo>
                    <a:pt x="921695" y="2288148"/>
                  </a:lnTo>
                  <a:lnTo>
                    <a:pt x="139782" y="2288148"/>
                  </a:lnTo>
                  <a:lnTo>
                    <a:pt x="97087" y="2283962"/>
                  </a:lnTo>
                  <a:cubicBezTo>
                    <a:pt x="26289" y="2267151"/>
                    <a:pt x="6416" y="2210574"/>
                    <a:pt x="840" y="2179617"/>
                  </a:cubicBezTo>
                  <a:lnTo>
                    <a:pt x="0" y="2171637"/>
                  </a:lnTo>
                  <a:lnTo>
                    <a:pt x="0" y="123157"/>
                  </a:lnTo>
                  <a:lnTo>
                    <a:pt x="6438" y="85937"/>
                  </a:lnTo>
                  <a:cubicBezTo>
                    <a:pt x="36982" y="-4627"/>
                    <a:pt x="145496" y="41"/>
                    <a:pt x="145496" y="41"/>
                  </a:cubicBezTo>
                  <a:close/>
                </a:path>
              </a:pathLst>
            </a:custGeom>
          </p:spPr>
        </p:pic>
      </p:grpSp>
      <p:pic>
        <p:nvPicPr>
          <p:cNvPr id="39" name="Image 133">
            <a:extLst>
              <a:ext uri="{FF2B5EF4-FFF2-40B4-BE49-F238E27FC236}">
                <a16:creationId xmlns:a16="http://schemas.microsoft.com/office/drawing/2014/main" id="{FC6E2EE5-2574-7D64-8C6B-3CC7C24382D3}"/>
              </a:ext>
            </a:extLst>
          </p:cNvPr>
          <p:cNvPicPr>
            <a:picLocks noChangeAspect="1"/>
          </p:cNvPicPr>
          <p:nvPr/>
        </p:nvPicPr>
        <p:blipFill>
          <a:blip r:embed="rId19" cstate="print">
            <a:extLst>
              <a:ext uri="{BEBA8EAE-BF5A-486C-A8C5-ECC9F3942E4B}">
                <a14:imgProps xmlns:a14="http://schemas.microsoft.com/office/drawing/2010/main">
                  <a14:imgLayer r:embed="rId20">
                    <a14:imgEffect>
                      <a14:brightnessContrast brigh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gray">
          <a:xfrm>
            <a:off x="10178524" y="3415586"/>
            <a:ext cx="751127" cy="345179"/>
          </a:xfrm>
          <a:prstGeom prst="rect">
            <a:avLst/>
          </a:prstGeom>
        </p:spPr>
      </p:pic>
      <p:sp>
        <p:nvSpPr>
          <p:cNvPr id="132" name="ZoneTexte 42">
            <a:extLst>
              <a:ext uri="{FF2B5EF4-FFF2-40B4-BE49-F238E27FC236}">
                <a16:creationId xmlns:a16="http://schemas.microsoft.com/office/drawing/2014/main" id="{638D9F32-7059-A995-671A-4E7E3D0AFEAE}"/>
              </a:ext>
            </a:extLst>
          </p:cNvPr>
          <p:cNvSpPr txBox="1"/>
          <p:nvPr/>
        </p:nvSpPr>
        <p:spPr>
          <a:xfrm>
            <a:off x="9632751" y="5510522"/>
            <a:ext cx="184267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>
                <a:ln>
                  <a:noFill/>
                </a:ln>
                <a:solidFill>
                  <a:srgbClr val="0B1623"/>
                </a:solidFill>
                <a:effectLst/>
                <a:uLnTx/>
                <a:uFillTx/>
                <a:latin typeface="Avenir Next LT Pro Demi"/>
                <a:ea typeface="+mn-ea"/>
                <a:cs typeface="+mn-cs"/>
              </a:rPr>
              <a:t>Operations directly</a:t>
            </a:r>
            <a:br>
              <a:rPr kumimoji="0" lang="en-US" sz="1200" b="0" i="0" u="none" strike="noStrike" kern="0" cap="none" spc="0" normalizeH="0" baseline="0" noProof="0">
                <a:ln>
                  <a:noFill/>
                </a:ln>
                <a:solidFill>
                  <a:srgbClr val="0B1623"/>
                </a:solidFill>
                <a:effectLst/>
                <a:uLnTx/>
                <a:uFillTx/>
                <a:latin typeface="Avenir Next LT Pro Demi"/>
                <a:ea typeface="+mn-ea"/>
                <a:cs typeface="+mn-cs"/>
              </a:rPr>
            </a:br>
            <a:r>
              <a:rPr kumimoji="0" lang="en-US" sz="1200" b="0" i="0" u="none" strike="noStrike" kern="0" cap="none" spc="0" normalizeH="0" baseline="0" noProof="0">
                <a:ln>
                  <a:noFill/>
                </a:ln>
                <a:solidFill>
                  <a:srgbClr val="0B1623"/>
                </a:solidFill>
                <a:effectLst/>
                <a:uLnTx/>
                <a:uFillTx/>
                <a:latin typeface="Avenir Next LT Pro Demi"/>
                <a:ea typeface="+mn-ea"/>
                <a:cs typeface="+mn-cs"/>
              </a:rPr>
              <a:t>at the shelf</a:t>
            </a:r>
          </a:p>
        </p:txBody>
      </p:sp>
      <p:sp>
        <p:nvSpPr>
          <p:cNvPr id="133" name="ZoneTexte 49">
            <a:extLst>
              <a:ext uri="{FF2B5EF4-FFF2-40B4-BE49-F238E27FC236}">
                <a16:creationId xmlns:a16="http://schemas.microsoft.com/office/drawing/2014/main" id="{C5949E05-36F9-042F-431D-9B5766ABFDB4}"/>
              </a:ext>
            </a:extLst>
          </p:cNvPr>
          <p:cNvSpPr txBox="1"/>
          <p:nvPr/>
        </p:nvSpPr>
        <p:spPr>
          <a:xfrm>
            <a:off x="524898" y="5510522"/>
            <a:ext cx="279615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>
                <a:ln>
                  <a:noFill/>
                </a:ln>
                <a:solidFill>
                  <a:srgbClr val="0B1623"/>
                </a:solidFill>
                <a:effectLst/>
                <a:uLnTx/>
                <a:uFillTx/>
                <a:latin typeface="Avenir Next LT Pro Demi"/>
                <a:ea typeface="+mn-ea"/>
                <a:cs typeface="+mn-cs"/>
              </a:rPr>
              <a:t>Real-time label </a:t>
            </a:r>
            <a:br>
              <a:rPr kumimoji="0" lang="en-US" sz="1200" b="0" i="0" u="none" strike="noStrike" kern="0" cap="none" spc="0" normalizeH="0" baseline="0" noProof="0">
                <a:ln>
                  <a:noFill/>
                </a:ln>
                <a:solidFill>
                  <a:srgbClr val="0B1623"/>
                </a:solidFill>
                <a:effectLst/>
                <a:uLnTx/>
                <a:uFillTx/>
                <a:latin typeface="Avenir Next LT Pro Demi"/>
                <a:ea typeface="+mn-ea"/>
                <a:cs typeface="+mn-cs"/>
              </a:rPr>
            </a:br>
            <a:r>
              <a:rPr kumimoji="0" lang="en-US" sz="1200" b="0" i="0" u="none" strike="noStrike" kern="0" cap="none" spc="0" normalizeH="0" baseline="0" noProof="0">
                <a:ln>
                  <a:noFill/>
                </a:ln>
                <a:solidFill>
                  <a:srgbClr val="0B1623"/>
                </a:solidFill>
                <a:effectLst/>
                <a:uLnTx/>
                <a:uFillTx/>
                <a:latin typeface="Avenir Next LT Pro Demi"/>
                <a:ea typeface="+mn-ea"/>
                <a:cs typeface="+mn-cs"/>
              </a:rPr>
              <a:t>management &amp; monitoring </a:t>
            </a:r>
          </a:p>
        </p:txBody>
      </p:sp>
      <p:grpSp>
        <p:nvGrpSpPr>
          <p:cNvPr id="109" name="Gruppieren 108">
            <a:extLst>
              <a:ext uri="{FF2B5EF4-FFF2-40B4-BE49-F238E27FC236}">
                <a16:creationId xmlns:a16="http://schemas.microsoft.com/office/drawing/2014/main" id="{87D34BB4-70B3-59F4-BA3F-DBB515B810DE}"/>
              </a:ext>
            </a:extLst>
          </p:cNvPr>
          <p:cNvGrpSpPr>
            <a:grpSpLocks noChangeAspect="1"/>
          </p:cNvGrpSpPr>
          <p:nvPr/>
        </p:nvGrpSpPr>
        <p:grpSpPr>
          <a:xfrm>
            <a:off x="6865351" y="3869150"/>
            <a:ext cx="2466010" cy="1380110"/>
            <a:chOff x="6352234" y="3356142"/>
            <a:chExt cx="2466010" cy="1380110"/>
          </a:xfrm>
        </p:grpSpPr>
        <p:sp>
          <p:nvSpPr>
            <p:cNvPr id="26" name="Textplatzhalter 13">
              <a:extLst>
                <a:ext uri="{FF2B5EF4-FFF2-40B4-BE49-F238E27FC236}">
                  <a16:creationId xmlns:a16="http://schemas.microsoft.com/office/drawing/2014/main" id="{27AB7183-705B-9E99-0F3F-36740FDCCDB5}"/>
                </a:ext>
              </a:extLst>
            </p:cNvPr>
            <p:cNvSpPr txBox="1">
              <a:spLocks noChangeAspect="1"/>
            </p:cNvSpPr>
            <p:nvPr/>
          </p:nvSpPr>
          <p:spPr bwMode="gray">
            <a:xfrm>
              <a:off x="6352234" y="3356142"/>
              <a:ext cx="2466010" cy="1380110"/>
            </a:xfrm>
            <a:prstGeom prst="rect">
              <a:avLst/>
            </a:prstGeom>
            <a:blipFill>
              <a:blip r:embed="rId2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  <a:effectLst>
              <a:reflection blurRad="6350" stA="34000" endPos="12000" dir="5400000" sy="-100000" algn="bl" rotWithShape="0"/>
            </a:effectLst>
          </p:spPr>
          <p:txBody>
            <a:bodyPr anchor="ctr"/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Font typeface="Arial" panose="020B0604020202020204" pitchFamily="34" charset="0"/>
                <a:buNone/>
                <a:defRPr sz="1600" kern="120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lvl1pPr>
              <a:lvl2pPr marL="720000" indent="-270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Font typeface="Arial" panose="020B0604020202020204" pitchFamily="34" charset="0"/>
                <a:buChar char="–"/>
                <a:defRPr sz="1400" kern="120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lvl2pPr>
              <a:lvl3pPr marL="1080000" indent="-270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Font typeface="Arial" panose="020B0604020202020204" pitchFamily="34" charset="0"/>
                <a:buChar char="–"/>
                <a:defRPr sz="1200" kern="120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lvl3pPr>
              <a:lvl4pPr marL="1440000" indent="-270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Font typeface="Arial" panose="020B0604020202020204" pitchFamily="34" charset="0"/>
                <a:buChar char="–"/>
                <a:defRPr sz="1100" kern="120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lvl4pPr>
              <a:lvl5pPr marL="1800000" indent="-270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Font typeface="Arial" panose="020B0604020202020204" pitchFamily="34" charset="0"/>
                <a:buChar char="–"/>
                <a:defRPr sz="1100" kern="120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srgbClr val="0B1623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 </a:t>
              </a:r>
            </a:p>
          </p:txBody>
        </p:sp>
        <p:grpSp>
          <p:nvGrpSpPr>
            <p:cNvPr id="30" name="Gruppieren 29">
              <a:extLst>
                <a:ext uri="{FF2B5EF4-FFF2-40B4-BE49-F238E27FC236}">
                  <a16:creationId xmlns:a16="http://schemas.microsoft.com/office/drawing/2014/main" id="{E6F63443-56AF-EFF9-F93C-1075B78CD128}"/>
                </a:ext>
              </a:extLst>
            </p:cNvPr>
            <p:cNvGrpSpPr/>
            <p:nvPr/>
          </p:nvGrpSpPr>
          <p:grpSpPr>
            <a:xfrm>
              <a:off x="6670561" y="3442511"/>
              <a:ext cx="1852305" cy="1098205"/>
              <a:chOff x="7207059" y="1299314"/>
              <a:chExt cx="1371868" cy="813361"/>
            </a:xfrm>
          </p:grpSpPr>
          <p:pic>
            <p:nvPicPr>
              <p:cNvPr id="28" name="Image 17">
                <a:extLst>
                  <a:ext uri="{FF2B5EF4-FFF2-40B4-BE49-F238E27FC236}">
                    <a16:creationId xmlns:a16="http://schemas.microsoft.com/office/drawing/2014/main" id="{9D8F9757-AA20-0BE2-C151-A23F9F307C1E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1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t="697"/>
              <a:stretch/>
            </p:blipFill>
            <p:spPr bwMode="gray">
              <a:xfrm>
                <a:off x="7207059" y="1299314"/>
                <a:ext cx="1371868" cy="813361"/>
              </a:xfrm>
              <a:prstGeom prst="rect">
                <a:avLst/>
              </a:prstGeom>
              <a:effectLst/>
            </p:spPr>
          </p:pic>
          <p:pic>
            <p:nvPicPr>
              <p:cNvPr id="29" name="Image 31">
                <a:extLst>
                  <a:ext uri="{FF2B5EF4-FFF2-40B4-BE49-F238E27FC236}">
                    <a16:creationId xmlns:a16="http://schemas.microsoft.com/office/drawing/2014/main" id="{AEE3A9A1-4779-F664-9A50-6EC8B0FF110E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2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31245" t="44546" r="34890" b="28069"/>
              <a:stretch/>
            </p:blipFill>
            <p:spPr bwMode="gray">
              <a:xfrm>
                <a:off x="7534289" y="1595976"/>
                <a:ext cx="703059" cy="339443"/>
              </a:xfrm>
              <a:prstGeom prst="rect">
                <a:avLst/>
              </a:prstGeom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</p:pic>
        </p:grpSp>
      </p:grpSp>
      <p:pic>
        <p:nvPicPr>
          <p:cNvPr id="41" name="Image 2">
            <a:extLst>
              <a:ext uri="{FF2B5EF4-FFF2-40B4-BE49-F238E27FC236}">
                <a16:creationId xmlns:a16="http://schemas.microsoft.com/office/drawing/2014/main" id="{B8939787-2C32-8C65-C6BF-4C1803AF6175}"/>
              </a:ext>
            </a:extLst>
          </p:cNvPr>
          <p:cNvPicPr>
            <a:picLocks noChangeAspect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gray">
          <a:xfrm>
            <a:off x="7543637" y="3414229"/>
            <a:ext cx="1085705" cy="347893"/>
          </a:xfrm>
          <a:prstGeom prst="rect">
            <a:avLst/>
          </a:prstGeom>
        </p:spPr>
      </p:pic>
      <p:sp>
        <p:nvSpPr>
          <p:cNvPr id="134" name="ZoneTexte 54">
            <a:extLst>
              <a:ext uri="{FF2B5EF4-FFF2-40B4-BE49-F238E27FC236}">
                <a16:creationId xmlns:a16="http://schemas.microsoft.com/office/drawing/2014/main" id="{333CF1D5-7C33-6560-35C7-CC0CB5BF6630}"/>
              </a:ext>
            </a:extLst>
          </p:cNvPr>
          <p:cNvSpPr txBox="1"/>
          <p:nvPr/>
        </p:nvSpPr>
        <p:spPr>
          <a:xfrm>
            <a:off x="7235297" y="5510522"/>
            <a:ext cx="170238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>
                <a:ln>
                  <a:noFill/>
                </a:ln>
                <a:solidFill>
                  <a:srgbClr val="0B1623"/>
                </a:solidFill>
                <a:effectLst/>
                <a:uLnTx/>
                <a:uFillTx/>
                <a:latin typeface="Avenir Next LT Pro Demi"/>
                <a:ea typeface="+mn-ea"/>
                <a:cs typeface="+mn-cs"/>
              </a:rPr>
              <a:t>Data configuration &amp; </a:t>
            </a:r>
            <a:br>
              <a:rPr kumimoji="0" lang="en-US" sz="1200" b="0" i="0" u="none" strike="noStrike" kern="0" cap="none" spc="0" normalizeH="0" baseline="0" noProof="0">
                <a:ln>
                  <a:noFill/>
                </a:ln>
                <a:solidFill>
                  <a:srgbClr val="0B1623"/>
                </a:solidFill>
                <a:effectLst/>
                <a:uLnTx/>
                <a:uFillTx/>
                <a:latin typeface="Avenir Next LT Pro Demi"/>
                <a:ea typeface="+mn-ea"/>
                <a:cs typeface="+mn-cs"/>
              </a:rPr>
            </a:br>
            <a:r>
              <a:rPr kumimoji="0" lang="en-US" sz="1200" b="0" i="0" u="none" strike="noStrike" kern="0" cap="none" spc="0" normalizeH="0" baseline="0" noProof="0">
                <a:ln>
                  <a:noFill/>
                </a:ln>
                <a:solidFill>
                  <a:srgbClr val="0B1623"/>
                </a:solidFill>
                <a:effectLst/>
                <a:uLnTx/>
                <a:uFillTx/>
                <a:latin typeface="Avenir Next LT Pro Demi"/>
                <a:ea typeface="+mn-ea"/>
                <a:cs typeface="+mn-cs"/>
              </a:rPr>
              <a:t>Template design</a:t>
            </a:r>
          </a:p>
        </p:txBody>
      </p:sp>
      <p:cxnSp>
        <p:nvCxnSpPr>
          <p:cNvPr id="2" name="Gerader Verbinder 36">
            <a:extLst>
              <a:ext uri="{FF2B5EF4-FFF2-40B4-BE49-F238E27FC236}">
                <a16:creationId xmlns:a16="http://schemas.microsoft.com/office/drawing/2014/main" id="{46A5BA02-8E3F-4B7F-0911-56B3E1D6F526}"/>
              </a:ext>
            </a:extLst>
          </p:cNvPr>
          <p:cNvCxnSpPr>
            <a:cxnSpLocks/>
          </p:cNvCxnSpPr>
          <p:nvPr/>
        </p:nvCxnSpPr>
        <p:spPr>
          <a:xfrm flipV="1">
            <a:off x="9590613" y="3556000"/>
            <a:ext cx="0" cy="1954522"/>
          </a:xfrm>
          <a:prstGeom prst="line">
            <a:avLst/>
          </a:prstGeom>
          <a:ln w="6350" cap="flat">
            <a:solidFill>
              <a:srgbClr val="E2E5E6"/>
            </a:solidFill>
            <a:miter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rgbClr val="000000"/>
          </a:effectRef>
          <a:fontRef idx="minor">
            <a:schemeClr val="dk1"/>
          </a:fontRef>
        </p:style>
      </p:cxnSp>
      <p:cxnSp>
        <p:nvCxnSpPr>
          <p:cNvPr id="3" name="Gerader Verbinder 36">
            <a:extLst>
              <a:ext uri="{FF2B5EF4-FFF2-40B4-BE49-F238E27FC236}">
                <a16:creationId xmlns:a16="http://schemas.microsoft.com/office/drawing/2014/main" id="{BB4C2421-7A06-734B-E165-14DFAB2AABE9}"/>
              </a:ext>
            </a:extLst>
          </p:cNvPr>
          <p:cNvCxnSpPr>
            <a:cxnSpLocks/>
          </p:cNvCxnSpPr>
          <p:nvPr/>
        </p:nvCxnSpPr>
        <p:spPr>
          <a:xfrm flipV="1">
            <a:off x="6576090" y="3574105"/>
            <a:ext cx="0" cy="1954522"/>
          </a:xfrm>
          <a:prstGeom prst="line">
            <a:avLst/>
          </a:prstGeom>
          <a:ln w="6350" cap="flat">
            <a:solidFill>
              <a:srgbClr val="E2E5E6"/>
            </a:solidFill>
            <a:miter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rgbClr val="000000"/>
          </a:effectRef>
          <a:fontRef idx="minor">
            <a:schemeClr val="dk1"/>
          </a:fontRef>
        </p:style>
      </p:cxnSp>
      <p:cxnSp>
        <p:nvCxnSpPr>
          <p:cNvPr id="4" name="Gerader Verbinder 36">
            <a:extLst>
              <a:ext uri="{FF2B5EF4-FFF2-40B4-BE49-F238E27FC236}">
                <a16:creationId xmlns:a16="http://schemas.microsoft.com/office/drawing/2014/main" id="{A0EEE95A-12B9-326B-E090-DDBC8F41596D}"/>
              </a:ext>
            </a:extLst>
          </p:cNvPr>
          <p:cNvCxnSpPr>
            <a:cxnSpLocks/>
          </p:cNvCxnSpPr>
          <p:nvPr/>
        </p:nvCxnSpPr>
        <p:spPr>
          <a:xfrm flipV="1">
            <a:off x="3504384" y="3607972"/>
            <a:ext cx="0" cy="1954522"/>
          </a:xfrm>
          <a:prstGeom prst="line">
            <a:avLst/>
          </a:prstGeom>
          <a:ln w="6350" cap="flat">
            <a:solidFill>
              <a:srgbClr val="E2E5E6"/>
            </a:solidFill>
            <a:miter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rgbClr val="000000"/>
          </a:effectRef>
          <a:fontRef idx="minor">
            <a:schemeClr val="dk1"/>
          </a:fontRef>
        </p:style>
      </p:cxnSp>
      <p:pic>
        <p:nvPicPr>
          <p:cNvPr id="5" name="Picture 10">
            <a:extLst>
              <a:ext uri="{FF2B5EF4-FFF2-40B4-BE49-F238E27FC236}">
                <a16:creationId xmlns:a16="http://schemas.microsoft.com/office/drawing/2014/main" id="{8598DEC3-189D-47E7-1CA5-B8EFBB21828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542" t="12942" r="28383" b="11407"/>
          <a:stretch/>
        </p:blipFill>
        <p:spPr bwMode="gray">
          <a:xfrm>
            <a:off x="8494334" y="1873438"/>
            <a:ext cx="469721" cy="487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C6B18E46-EBD4-1631-D614-210D5274EBEB}"/>
              </a:ext>
            </a:extLst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8463296" y="1241336"/>
            <a:ext cx="536896" cy="512069"/>
          </a:xfrm>
          <a:prstGeom prst="rect">
            <a:avLst/>
          </a:prstGeom>
        </p:spPr>
      </p:pic>
      <p:pic>
        <p:nvPicPr>
          <p:cNvPr id="14" name="Graphique 21">
            <a:extLst>
              <a:ext uri="{FF2B5EF4-FFF2-40B4-BE49-F238E27FC236}">
                <a16:creationId xmlns:a16="http://schemas.microsoft.com/office/drawing/2014/main" id="{DED3A0BC-047D-9EDC-8101-463E7AC50867}"/>
              </a:ext>
            </a:extLst>
          </p:cNvPr>
          <p:cNvPicPr>
            <a:picLocks noChangeAspect="1"/>
          </p:cNvPicPr>
          <p:nvPr/>
        </p:nvPicPr>
        <p:blipFill rotWithShape="1">
          <a:blip r:embed="rId2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7"/>
              </a:ext>
            </a:extLst>
          </a:blip>
          <a:srcRect l="32062" t="38343" r="32691" b="37406"/>
          <a:stretch/>
        </p:blipFill>
        <p:spPr bwMode="gray">
          <a:xfrm>
            <a:off x="7533734" y="1852568"/>
            <a:ext cx="606295" cy="605059"/>
          </a:xfrm>
          <a:prstGeom prst="rect">
            <a:avLst/>
          </a:prstGeom>
        </p:spPr>
      </p:pic>
      <p:pic>
        <p:nvPicPr>
          <p:cNvPr id="15" name="Image 27">
            <a:extLst>
              <a:ext uri="{FF2B5EF4-FFF2-40B4-BE49-F238E27FC236}">
                <a16:creationId xmlns:a16="http://schemas.microsoft.com/office/drawing/2014/main" id="{4B971315-4C72-643E-2041-91865E6B1CF4}"/>
              </a:ext>
            </a:extLst>
          </p:cNvPr>
          <p:cNvPicPr>
            <a:picLocks noChangeAspect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gray">
          <a:xfrm>
            <a:off x="7572367" y="1254951"/>
            <a:ext cx="521080" cy="485943"/>
          </a:xfrm>
          <a:prstGeom prst="rect">
            <a:avLst/>
          </a:prstGeom>
        </p:spPr>
      </p:pic>
      <p:sp>
        <p:nvSpPr>
          <p:cNvPr id="21" name="Freihandform: Form 94">
            <a:extLst>
              <a:ext uri="{FF2B5EF4-FFF2-40B4-BE49-F238E27FC236}">
                <a16:creationId xmlns:a16="http://schemas.microsoft.com/office/drawing/2014/main" id="{1DD422BE-583A-469D-1CB6-681309E24FC9}"/>
              </a:ext>
            </a:extLst>
          </p:cNvPr>
          <p:cNvSpPr/>
          <p:nvPr/>
        </p:nvSpPr>
        <p:spPr bwMode="gray">
          <a:xfrm>
            <a:off x="9032675" y="2668004"/>
            <a:ext cx="32233" cy="34358"/>
          </a:xfrm>
          <a:custGeom>
            <a:avLst/>
            <a:gdLst>
              <a:gd name="connsiteX0" fmla="*/ 26482 w 36733"/>
              <a:gd name="connsiteY0" fmla="*/ 22716 h 38783"/>
              <a:gd name="connsiteX1" fmla="*/ 36734 w 36733"/>
              <a:gd name="connsiteY1" fmla="*/ 25791 h 38783"/>
              <a:gd name="connsiteX2" fmla="*/ 33487 w 36733"/>
              <a:gd name="connsiteY2" fmla="*/ 32967 h 38783"/>
              <a:gd name="connsiteX3" fmla="*/ 28020 w 36733"/>
              <a:gd name="connsiteY3" fmla="*/ 37238 h 38783"/>
              <a:gd name="connsiteX4" fmla="*/ 19648 w 36733"/>
              <a:gd name="connsiteY4" fmla="*/ 38776 h 38783"/>
              <a:gd name="connsiteX5" fmla="*/ 9568 w 36733"/>
              <a:gd name="connsiteY5" fmla="*/ 37067 h 38783"/>
              <a:gd name="connsiteX6" fmla="*/ 2905 w 36733"/>
              <a:gd name="connsiteY6" fmla="*/ 30746 h 38783"/>
              <a:gd name="connsiteX7" fmla="*/ 0 w 36733"/>
              <a:gd name="connsiteY7" fmla="*/ 19298 h 38783"/>
              <a:gd name="connsiteX8" fmla="*/ 4955 w 36733"/>
              <a:gd name="connsiteY8" fmla="*/ 4947 h 38783"/>
              <a:gd name="connsiteX9" fmla="*/ 18965 w 36733"/>
              <a:gd name="connsiteY9" fmla="*/ -8 h 38783"/>
              <a:gd name="connsiteX10" fmla="*/ 30070 w 36733"/>
              <a:gd name="connsiteY10" fmla="*/ 2897 h 38783"/>
              <a:gd name="connsiteX11" fmla="*/ 36050 w 36733"/>
              <a:gd name="connsiteY11" fmla="*/ 11781 h 38783"/>
              <a:gd name="connsiteX12" fmla="*/ 25799 w 36733"/>
              <a:gd name="connsiteY12" fmla="*/ 14002 h 38783"/>
              <a:gd name="connsiteX13" fmla="*/ 24603 w 36733"/>
              <a:gd name="connsiteY13" fmla="*/ 11439 h 38783"/>
              <a:gd name="connsiteX14" fmla="*/ 22211 w 36733"/>
              <a:gd name="connsiteY14" fmla="*/ 9389 h 38783"/>
              <a:gd name="connsiteX15" fmla="*/ 19136 w 36733"/>
              <a:gd name="connsiteY15" fmla="*/ 8706 h 38783"/>
              <a:gd name="connsiteX16" fmla="*/ 13156 w 36733"/>
              <a:gd name="connsiteY16" fmla="*/ 11952 h 38783"/>
              <a:gd name="connsiteX17" fmla="*/ 11618 w 36733"/>
              <a:gd name="connsiteY17" fmla="*/ 19298 h 38783"/>
              <a:gd name="connsiteX18" fmla="*/ 13497 w 36733"/>
              <a:gd name="connsiteY18" fmla="*/ 27841 h 38783"/>
              <a:gd name="connsiteX19" fmla="*/ 18794 w 36733"/>
              <a:gd name="connsiteY19" fmla="*/ 30233 h 38783"/>
              <a:gd name="connsiteX20" fmla="*/ 23749 w 36733"/>
              <a:gd name="connsiteY20" fmla="*/ 28354 h 38783"/>
              <a:gd name="connsiteX21" fmla="*/ 26482 w 36733"/>
              <a:gd name="connsiteY21" fmla="*/ 22716 h 38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6733" h="38783">
                <a:moveTo>
                  <a:pt x="26482" y="22716"/>
                </a:moveTo>
                <a:lnTo>
                  <a:pt x="36734" y="25791"/>
                </a:lnTo>
                <a:cubicBezTo>
                  <a:pt x="36050" y="28695"/>
                  <a:pt x="35025" y="31087"/>
                  <a:pt x="33487" y="32967"/>
                </a:cubicBezTo>
                <a:cubicBezTo>
                  <a:pt x="31950" y="34846"/>
                  <a:pt x="30241" y="36384"/>
                  <a:pt x="28020" y="37238"/>
                </a:cubicBezTo>
                <a:cubicBezTo>
                  <a:pt x="25799" y="38263"/>
                  <a:pt x="23065" y="38776"/>
                  <a:pt x="19648" y="38776"/>
                </a:cubicBezTo>
                <a:cubicBezTo>
                  <a:pt x="15548" y="38776"/>
                  <a:pt x="12301" y="38263"/>
                  <a:pt x="9568" y="37067"/>
                </a:cubicBezTo>
                <a:cubicBezTo>
                  <a:pt x="7005" y="35871"/>
                  <a:pt x="4784" y="33821"/>
                  <a:pt x="2905" y="30746"/>
                </a:cubicBezTo>
                <a:cubicBezTo>
                  <a:pt x="1025" y="27841"/>
                  <a:pt x="0" y="23911"/>
                  <a:pt x="0" y="19298"/>
                </a:cubicBezTo>
                <a:cubicBezTo>
                  <a:pt x="0" y="13148"/>
                  <a:pt x="1709" y="8364"/>
                  <a:pt x="4955" y="4947"/>
                </a:cubicBezTo>
                <a:cubicBezTo>
                  <a:pt x="8201" y="1530"/>
                  <a:pt x="12985" y="-8"/>
                  <a:pt x="18965" y="-8"/>
                </a:cubicBezTo>
                <a:cubicBezTo>
                  <a:pt x="23749" y="-8"/>
                  <a:pt x="27337" y="1017"/>
                  <a:pt x="30070" y="2897"/>
                </a:cubicBezTo>
                <a:cubicBezTo>
                  <a:pt x="32804" y="4776"/>
                  <a:pt x="34854" y="7680"/>
                  <a:pt x="36050" y="11781"/>
                </a:cubicBezTo>
                <a:lnTo>
                  <a:pt x="25799" y="14002"/>
                </a:lnTo>
                <a:cubicBezTo>
                  <a:pt x="25457" y="12806"/>
                  <a:pt x="25116" y="11952"/>
                  <a:pt x="24603" y="11439"/>
                </a:cubicBezTo>
                <a:cubicBezTo>
                  <a:pt x="23920" y="10585"/>
                  <a:pt x="23236" y="9902"/>
                  <a:pt x="22211" y="9389"/>
                </a:cubicBezTo>
                <a:cubicBezTo>
                  <a:pt x="21186" y="8876"/>
                  <a:pt x="20161" y="8706"/>
                  <a:pt x="19136" y="8706"/>
                </a:cubicBezTo>
                <a:cubicBezTo>
                  <a:pt x="16573" y="8706"/>
                  <a:pt x="14523" y="9731"/>
                  <a:pt x="13156" y="11952"/>
                </a:cubicBezTo>
                <a:cubicBezTo>
                  <a:pt x="12131" y="13489"/>
                  <a:pt x="11618" y="16052"/>
                  <a:pt x="11618" y="19298"/>
                </a:cubicBezTo>
                <a:cubicBezTo>
                  <a:pt x="11618" y="23399"/>
                  <a:pt x="12301" y="26303"/>
                  <a:pt x="13497" y="27841"/>
                </a:cubicBezTo>
                <a:cubicBezTo>
                  <a:pt x="14693" y="29379"/>
                  <a:pt x="16573" y="30233"/>
                  <a:pt x="18794" y="30233"/>
                </a:cubicBezTo>
                <a:cubicBezTo>
                  <a:pt x="21015" y="30233"/>
                  <a:pt x="22724" y="29550"/>
                  <a:pt x="23749" y="28354"/>
                </a:cubicBezTo>
                <a:cubicBezTo>
                  <a:pt x="25116" y="26816"/>
                  <a:pt x="25970" y="25107"/>
                  <a:pt x="26482" y="22716"/>
                </a:cubicBezTo>
                <a:close/>
              </a:path>
            </a:pathLst>
          </a:custGeom>
          <a:solidFill>
            <a:srgbClr val="225E63"/>
          </a:solidFill>
          <a:ln w="1695" cap="flat">
            <a:noFill/>
            <a:prstDash val="solid"/>
            <a:miter/>
          </a:ln>
        </p:spPr>
        <p:txBody>
          <a:bodyPr rtlCol="0" anchor="ctr"/>
          <a:lstStyle>
            <a:defPPr>
              <a:defRPr lang="en-US"/>
            </a:defPPr>
            <a:lvl1pPr marL="0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3200"/>
          </a:p>
        </p:txBody>
      </p:sp>
      <p:sp>
        <p:nvSpPr>
          <p:cNvPr id="22" name="Freihandform: Form 95">
            <a:extLst>
              <a:ext uri="{FF2B5EF4-FFF2-40B4-BE49-F238E27FC236}">
                <a16:creationId xmlns:a16="http://schemas.microsoft.com/office/drawing/2014/main" id="{208228BC-2FE7-6D6E-22D2-CFBEB3E1FB7F}"/>
              </a:ext>
            </a:extLst>
          </p:cNvPr>
          <p:cNvSpPr/>
          <p:nvPr/>
        </p:nvSpPr>
        <p:spPr bwMode="gray">
          <a:xfrm>
            <a:off x="9068507" y="2667853"/>
            <a:ext cx="34332" cy="34358"/>
          </a:xfrm>
          <a:custGeom>
            <a:avLst/>
            <a:gdLst>
              <a:gd name="connsiteX0" fmla="*/ 0 w 39125"/>
              <a:gd name="connsiteY0" fmla="*/ 19469 h 38783"/>
              <a:gd name="connsiteX1" fmla="*/ 5126 w 39125"/>
              <a:gd name="connsiteY1" fmla="*/ 5118 h 38783"/>
              <a:gd name="connsiteX2" fmla="*/ 19477 w 39125"/>
              <a:gd name="connsiteY2" fmla="*/ -8 h 38783"/>
              <a:gd name="connsiteX3" fmla="*/ 34000 w 39125"/>
              <a:gd name="connsiteY3" fmla="*/ 4947 h 38783"/>
              <a:gd name="connsiteX4" fmla="*/ 39125 w 39125"/>
              <a:gd name="connsiteY4" fmla="*/ 19128 h 38783"/>
              <a:gd name="connsiteX5" fmla="*/ 36904 w 39125"/>
              <a:gd name="connsiteY5" fmla="*/ 29891 h 38783"/>
              <a:gd name="connsiteX6" fmla="*/ 30412 w 39125"/>
              <a:gd name="connsiteY6" fmla="*/ 36384 h 38783"/>
              <a:gd name="connsiteX7" fmla="*/ 19990 w 39125"/>
              <a:gd name="connsiteY7" fmla="*/ 38776 h 38783"/>
              <a:gd name="connsiteX8" fmla="*/ 9397 w 39125"/>
              <a:gd name="connsiteY8" fmla="*/ 36725 h 38783"/>
              <a:gd name="connsiteX9" fmla="*/ 2563 w 39125"/>
              <a:gd name="connsiteY9" fmla="*/ 30233 h 38783"/>
              <a:gd name="connsiteX10" fmla="*/ 0 w 39125"/>
              <a:gd name="connsiteY10" fmla="*/ 19469 h 38783"/>
              <a:gd name="connsiteX11" fmla="*/ 11618 w 39125"/>
              <a:gd name="connsiteY11" fmla="*/ 19469 h 38783"/>
              <a:gd name="connsiteX12" fmla="*/ 13668 w 39125"/>
              <a:gd name="connsiteY12" fmla="*/ 27670 h 38783"/>
              <a:gd name="connsiteX13" fmla="*/ 19477 w 39125"/>
              <a:gd name="connsiteY13" fmla="*/ 30233 h 38783"/>
              <a:gd name="connsiteX14" fmla="*/ 25286 w 39125"/>
              <a:gd name="connsiteY14" fmla="*/ 27841 h 38783"/>
              <a:gd name="connsiteX15" fmla="*/ 27337 w 39125"/>
              <a:gd name="connsiteY15" fmla="*/ 19128 h 38783"/>
              <a:gd name="connsiteX16" fmla="*/ 25116 w 39125"/>
              <a:gd name="connsiteY16" fmla="*/ 11439 h 38783"/>
              <a:gd name="connsiteX17" fmla="*/ 19306 w 39125"/>
              <a:gd name="connsiteY17" fmla="*/ 9047 h 38783"/>
              <a:gd name="connsiteX18" fmla="*/ 13668 w 39125"/>
              <a:gd name="connsiteY18" fmla="*/ 11610 h 38783"/>
              <a:gd name="connsiteX19" fmla="*/ 11618 w 39125"/>
              <a:gd name="connsiteY19" fmla="*/ 19469 h 38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39125" h="38783">
                <a:moveTo>
                  <a:pt x="0" y="19469"/>
                </a:moveTo>
                <a:cubicBezTo>
                  <a:pt x="0" y="13319"/>
                  <a:pt x="1709" y="8535"/>
                  <a:pt x="5126" y="5118"/>
                </a:cubicBezTo>
                <a:cubicBezTo>
                  <a:pt x="8543" y="1701"/>
                  <a:pt x="13327" y="-8"/>
                  <a:pt x="19477" y="-8"/>
                </a:cubicBezTo>
                <a:cubicBezTo>
                  <a:pt x="25799" y="-8"/>
                  <a:pt x="30583" y="1701"/>
                  <a:pt x="34000" y="4947"/>
                </a:cubicBezTo>
                <a:cubicBezTo>
                  <a:pt x="37417" y="8364"/>
                  <a:pt x="39125" y="12977"/>
                  <a:pt x="39125" y="19128"/>
                </a:cubicBezTo>
                <a:cubicBezTo>
                  <a:pt x="39125" y="23570"/>
                  <a:pt x="38442" y="27158"/>
                  <a:pt x="36904" y="29891"/>
                </a:cubicBezTo>
                <a:cubicBezTo>
                  <a:pt x="35367" y="32625"/>
                  <a:pt x="33316" y="34846"/>
                  <a:pt x="30412" y="36384"/>
                </a:cubicBezTo>
                <a:cubicBezTo>
                  <a:pt x="27678" y="37921"/>
                  <a:pt x="24090" y="38776"/>
                  <a:pt x="19990" y="38776"/>
                </a:cubicBezTo>
                <a:cubicBezTo>
                  <a:pt x="15719" y="38776"/>
                  <a:pt x="12301" y="38092"/>
                  <a:pt x="9397" y="36725"/>
                </a:cubicBezTo>
                <a:cubicBezTo>
                  <a:pt x="6663" y="35359"/>
                  <a:pt x="4442" y="33308"/>
                  <a:pt x="2563" y="30233"/>
                </a:cubicBezTo>
                <a:cubicBezTo>
                  <a:pt x="683" y="27158"/>
                  <a:pt x="0" y="23911"/>
                  <a:pt x="0" y="19469"/>
                </a:cubicBezTo>
                <a:close/>
                <a:moveTo>
                  <a:pt x="11618" y="19469"/>
                </a:moveTo>
                <a:cubicBezTo>
                  <a:pt x="11618" y="23228"/>
                  <a:pt x="12301" y="25962"/>
                  <a:pt x="13668" y="27670"/>
                </a:cubicBezTo>
                <a:cubicBezTo>
                  <a:pt x="15035" y="29379"/>
                  <a:pt x="16915" y="30233"/>
                  <a:pt x="19477" y="30233"/>
                </a:cubicBezTo>
                <a:cubicBezTo>
                  <a:pt x="22040" y="30233"/>
                  <a:pt x="23920" y="29379"/>
                  <a:pt x="25286" y="27841"/>
                </a:cubicBezTo>
                <a:cubicBezTo>
                  <a:pt x="26653" y="26133"/>
                  <a:pt x="27337" y="23228"/>
                  <a:pt x="27337" y="19128"/>
                </a:cubicBezTo>
                <a:cubicBezTo>
                  <a:pt x="27337" y="15540"/>
                  <a:pt x="26653" y="12977"/>
                  <a:pt x="25116" y="11439"/>
                </a:cubicBezTo>
                <a:cubicBezTo>
                  <a:pt x="23749" y="9731"/>
                  <a:pt x="21698" y="9047"/>
                  <a:pt x="19306" y="9047"/>
                </a:cubicBezTo>
                <a:cubicBezTo>
                  <a:pt x="16915" y="9047"/>
                  <a:pt x="15035" y="9902"/>
                  <a:pt x="13668" y="11610"/>
                </a:cubicBezTo>
                <a:cubicBezTo>
                  <a:pt x="12301" y="12977"/>
                  <a:pt x="11618" y="15711"/>
                  <a:pt x="11618" y="19469"/>
                </a:cubicBezTo>
                <a:close/>
              </a:path>
            </a:pathLst>
          </a:custGeom>
          <a:solidFill>
            <a:srgbClr val="225E63"/>
          </a:solidFill>
          <a:ln w="1695" cap="flat">
            <a:noFill/>
            <a:prstDash val="solid"/>
            <a:miter/>
          </a:ln>
        </p:spPr>
        <p:txBody>
          <a:bodyPr rtlCol="0" anchor="ctr"/>
          <a:lstStyle>
            <a:defPPr>
              <a:defRPr lang="en-US"/>
            </a:defPPr>
            <a:lvl1pPr marL="0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3200"/>
          </a:p>
        </p:txBody>
      </p:sp>
      <p:sp>
        <p:nvSpPr>
          <p:cNvPr id="23" name="Freihandform: Form 96">
            <a:extLst>
              <a:ext uri="{FF2B5EF4-FFF2-40B4-BE49-F238E27FC236}">
                <a16:creationId xmlns:a16="http://schemas.microsoft.com/office/drawing/2014/main" id="{E1CF6D67-7B83-0DCA-5A9C-A579A0B71800}"/>
              </a:ext>
            </a:extLst>
          </p:cNvPr>
          <p:cNvSpPr/>
          <p:nvPr/>
        </p:nvSpPr>
        <p:spPr bwMode="gray">
          <a:xfrm>
            <a:off x="9107787" y="2668458"/>
            <a:ext cx="37180" cy="33298"/>
          </a:xfrm>
          <a:custGeom>
            <a:avLst/>
            <a:gdLst>
              <a:gd name="connsiteX0" fmla="*/ 342 w 42371"/>
              <a:gd name="connsiteY0" fmla="*/ -8 h 37587"/>
              <a:gd name="connsiteX1" fmla="*/ 15548 w 42371"/>
              <a:gd name="connsiteY1" fmla="*/ -8 h 37587"/>
              <a:gd name="connsiteX2" fmla="*/ 21357 w 42371"/>
              <a:gd name="connsiteY2" fmla="*/ 22886 h 37587"/>
              <a:gd name="connsiteX3" fmla="*/ 27166 w 42371"/>
              <a:gd name="connsiteY3" fmla="*/ -8 h 37587"/>
              <a:gd name="connsiteX4" fmla="*/ 42372 w 42371"/>
              <a:gd name="connsiteY4" fmla="*/ -8 h 37587"/>
              <a:gd name="connsiteX5" fmla="*/ 42372 w 42371"/>
              <a:gd name="connsiteY5" fmla="*/ 37580 h 37587"/>
              <a:gd name="connsiteX6" fmla="*/ 32804 w 42371"/>
              <a:gd name="connsiteY6" fmla="*/ 37580 h 37587"/>
              <a:gd name="connsiteX7" fmla="*/ 32804 w 42371"/>
              <a:gd name="connsiteY7" fmla="*/ 8876 h 37587"/>
              <a:gd name="connsiteX8" fmla="*/ 25457 w 42371"/>
              <a:gd name="connsiteY8" fmla="*/ 37580 h 37587"/>
              <a:gd name="connsiteX9" fmla="*/ 16915 w 42371"/>
              <a:gd name="connsiteY9" fmla="*/ 37580 h 37587"/>
              <a:gd name="connsiteX10" fmla="*/ 9568 w 42371"/>
              <a:gd name="connsiteY10" fmla="*/ 8876 h 37587"/>
              <a:gd name="connsiteX11" fmla="*/ 9568 w 42371"/>
              <a:gd name="connsiteY11" fmla="*/ 37580 h 37587"/>
              <a:gd name="connsiteX12" fmla="*/ 0 w 42371"/>
              <a:gd name="connsiteY12" fmla="*/ 37580 h 37587"/>
              <a:gd name="connsiteX13" fmla="*/ 0 w 42371"/>
              <a:gd name="connsiteY13" fmla="*/ -8 h 37587"/>
              <a:gd name="connsiteX14" fmla="*/ 342 w 42371"/>
              <a:gd name="connsiteY14" fmla="*/ -8 h 375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2371" h="37587">
                <a:moveTo>
                  <a:pt x="342" y="-8"/>
                </a:moveTo>
                <a:lnTo>
                  <a:pt x="15548" y="-8"/>
                </a:lnTo>
                <a:lnTo>
                  <a:pt x="21357" y="22886"/>
                </a:lnTo>
                <a:lnTo>
                  <a:pt x="27166" y="-8"/>
                </a:lnTo>
                <a:lnTo>
                  <a:pt x="42372" y="-8"/>
                </a:lnTo>
                <a:lnTo>
                  <a:pt x="42372" y="37580"/>
                </a:lnTo>
                <a:lnTo>
                  <a:pt x="32804" y="37580"/>
                </a:lnTo>
                <a:lnTo>
                  <a:pt x="32804" y="8876"/>
                </a:lnTo>
                <a:lnTo>
                  <a:pt x="25457" y="37580"/>
                </a:lnTo>
                <a:lnTo>
                  <a:pt x="16915" y="37580"/>
                </a:lnTo>
                <a:lnTo>
                  <a:pt x="9568" y="8876"/>
                </a:lnTo>
                <a:lnTo>
                  <a:pt x="9568" y="37580"/>
                </a:lnTo>
                <a:lnTo>
                  <a:pt x="0" y="37580"/>
                </a:lnTo>
                <a:lnTo>
                  <a:pt x="0" y="-8"/>
                </a:lnTo>
                <a:lnTo>
                  <a:pt x="342" y="-8"/>
                </a:lnTo>
                <a:close/>
              </a:path>
            </a:pathLst>
          </a:custGeom>
          <a:solidFill>
            <a:srgbClr val="225E63"/>
          </a:solidFill>
          <a:ln w="1695" cap="flat">
            <a:noFill/>
            <a:prstDash val="solid"/>
            <a:miter/>
          </a:ln>
        </p:spPr>
        <p:txBody>
          <a:bodyPr rtlCol="0" anchor="ctr"/>
          <a:lstStyle>
            <a:defPPr>
              <a:defRPr lang="en-US"/>
            </a:defPPr>
            <a:lvl1pPr marL="0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3200"/>
          </a:p>
        </p:txBody>
      </p:sp>
      <p:sp>
        <p:nvSpPr>
          <p:cNvPr id="24" name="Freihandform: Form 125">
            <a:extLst>
              <a:ext uri="{FF2B5EF4-FFF2-40B4-BE49-F238E27FC236}">
                <a16:creationId xmlns:a16="http://schemas.microsoft.com/office/drawing/2014/main" id="{84002FAA-0839-25BF-2E5E-990C89B3B741}"/>
              </a:ext>
            </a:extLst>
          </p:cNvPr>
          <p:cNvSpPr/>
          <p:nvPr/>
        </p:nvSpPr>
        <p:spPr bwMode="gray">
          <a:xfrm>
            <a:off x="9151564" y="2668458"/>
            <a:ext cx="27885" cy="33449"/>
          </a:xfrm>
          <a:custGeom>
            <a:avLst/>
            <a:gdLst>
              <a:gd name="connsiteX0" fmla="*/ 0 w 31778"/>
              <a:gd name="connsiteY0" fmla="*/ -8 h 37758"/>
              <a:gd name="connsiteX1" fmla="*/ 19306 w 31778"/>
              <a:gd name="connsiteY1" fmla="*/ -8 h 37758"/>
              <a:gd name="connsiteX2" fmla="*/ 28703 w 31778"/>
              <a:gd name="connsiteY2" fmla="*/ 3067 h 37758"/>
              <a:gd name="connsiteX3" fmla="*/ 31779 w 31778"/>
              <a:gd name="connsiteY3" fmla="*/ 11610 h 37758"/>
              <a:gd name="connsiteX4" fmla="*/ 28362 w 31778"/>
              <a:gd name="connsiteY4" fmla="*/ 20494 h 37758"/>
              <a:gd name="connsiteX5" fmla="*/ 17940 w 31778"/>
              <a:gd name="connsiteY5" fmla="*/ 23741 h 37758"/>
              <a:gd name="connsiteX6" fmla="*/ 11618 w 31778"/>
              <a:gd name="connsiteY6" fmla="*/ 23741 h 37758"/>
              <a:gd name="connsiteX7" fmla="*/ 11618 w 31778"/>
              <a:gd name="connsiteY7" fmla="*/ 37751 h 37758"/>
              <a:gd name="connsiteX8" fmla="*/ 0 w 31778"/>
              <a:gd name="connsiteY8" fmla="*/ 37751 h 37758"/>
              <a:gd name="connsiteX9" fmla="*/ 0 w 31778"/>
              <a:gd name="connsiteY9" fmla="*/ -8 h 37758"/>
              <a:gd name="connsiteX10" fmla="*/ 0 w 31778"/>
              <a:gd name="connsiteY10" fmla="*/ -8 h 37758"/>
              <a:gd name="connsiteX11" fmla="*/ 11618 w 31778"/>
              <a:gd name="connsiteY11" fmla="*/ 16052 h 37758"/>
              <a:gd name="connsiteX12" fmla="*/ 14523 w 31778"/>
              <a:gd name="connsiteY12" fmla="*/ 16052 h 37758"/>
              <a:gd name="connsiteX13" fmla="*/ 19306 w 31778"/>
              <a:gd name="connsiteY13" fmla="*/ 14856 h 37758"/>
              <a:gd name="connsiteX14" fmla="*/ 20673 w 31778"/>
              <a:gd name="connsiteY14" fmla="*/ 11952 h 37758"/>
              <a:gd name="connsiteX15" fmla="*/ 19477 w 31778"/>
              <a:gd name="connsiteY15" fmla="*/ 8876 h 37758"/>
              <a:gd name="connsiteX16" fmla="*/ 15035 w 31778"/>
              <a:gd name="connsiteY16" fmla="*/ 7680 h 37758"/>
              <a:gd name="connsiteX17" fmla="*/ 11789 w 31778"/>
              <a:gd name="connsiteY17" fmla="*/ 7680 h 37758"/>
              <a:gd name="connsiteX18" fmla="*/ 11618 w 31778"/>
              <a:gd name="connsiteY18" fmla="*/ 16052 h 37758"/>
              <a:gd name="connsiteX19" fmla="*/ 11618 w 31778"/>
              <a:gd name="connsiteY19" fmla="*/ 16052 h 377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31778" h="37758">
                <a:moveTo>
                  <a:pt x="0" y="-8"/>
                </a:moveTo>
                <a:lnTo>
                  <a:pt x="19306" y="-8"/>
                </a:lnTo>
                <a:cubicBezTo>
                  <a:pt x="23578" y="-8"/>
                  <a:pt x="26653" y="1017"/>
                  <a:pt x="28703" y="3067"/>
                </a:cubicBezTo>
                <a:cubicBezTo>
                  <a:pt x="30754" y="5118"/>
                  <a:pt x="31779" y="7851"/>
                  <a:pt x="31779" y="11610"/>
                </a:cubicBezTo>
                <a:cubicBezTo>
                  <a:pt x="31779" y="15369"/>
                  <a:pt x="30583" y="18444"/>
                  <a:pt x="28362" y="20494"/>
                </a:cubicBezTo>
                <a:cubicBezTo>
                  <a:pt x="26141" y="22715"/>
                  <a:pt x="22553" y="23741"/>
                  <a:pt x="17940" y="23741"/>
                </a:cubicBezTo>
                <a:lnTo>
                  <a:pt x="11618" y="23741"/>
                </a:lnTo>
                <a:lnTo>
                  <a:pt x="11618" y="37751"/>
                </a:lnTo>
                <a:lnTo>
                  <a:pt x="0" y="37751"/>
                </a:lnTo>
                <a:lnTo>
                  <a:pt x="0" y="-8"/>
                </a:lnTo>
                <a:lnTo>
                  <a:pt x="0" y="-8"/>
                </a:lnTo>
                <a:close/>
                <a:moveTo>
                  <a:pt x="11618" y="16052"/>
                </a:moveTo>
                <a:lnTo>
                  <a:pt x="14523" y="16052"/>
                </a:lnTo>
                <a:cubicBezTo>
                  <a:pt x="16744" y="16052"/>
                  <a:pt x="18281" y="15710"/>
                  <a:pt x="19306" y="14856"/>
                </a:cubicBezTo>
                <a:cubicBezTo>
                  <a:pt x="20161" y="14002"/>
                  <a:pt x="20673" y="13148"/>
                  <a:pt x="20673" y="11952"/>
                </a:cubicBezTo>
                <a:cubicBezTo>
                  <a:pt x="20673" y="10756"/>
                  <a:pt x="20332" y="9731"/>
                  <a:pt x="19477" y="8876"/>
                </a:cubicBezTo>
                <a:cubicBezTo>
                  <a:pt x="18623" y="8022"/>
                  <a:pt x="17256" y="7680"/>
                  <a:pt x="15035" y="7680"/>
                </a:cubicBezTo>
                <a:lnTo>
                  <a:pt x="11789" y="7680"/>
                </a:lnTo>
                <a:lnTo>
                  <a:pt x="11618" y="16052"/>
                </a:lnTo>
                <a:lnTo>
                  <a:pt x="11618" y="16052"/>
                </a:lnTo>
                <a:close/>
              </a:path>
            </a:pathLst>
          </a:custGeom>
          <a:solidFill>
            <a:srgbClr val="225E63"/>
          </a:solidFill>
          <a:ln w="1695" cap="flat">
            <a:noFill/>
            <a:prstDash val="solid"/>
            <a:miter/>
          </a:ln>
        </p:spPr>
        <p:txBody>
          <a:bodyPr rtlCol="0" anchor="ctr"/>
          <a:lstStyle>
            <a:defPPr>
              <a:defRPr lang="en-US"/>
            </a:defPPr>
            <a:lvl1pPr marL="0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3200"/>
          </a:p>
        </p:txBody>
      </p:sp>
      <p:sp>
        <p:nvSpPr>
          <p:cNvPr id="25" name="Freihandform: Form 126">
            <a:extLst>
              <a:ext uri="{FF2B5EF4-FFF2-40B4-BE49-F238E27FC236}">
                <a16:creationId xmlns:a16="http://schemas.microsoft.com/office/drawing/2014/main" id="{5D47907D-E551-A4D5-FA69-5F0739BB0129}"/>
              </a:ext>
            </a:extLst>
          </p:cNvPr>
          <p:cNvSpPr/>
          <p:nvPr/>
        </p:nvSpPr>
        <p:spPr bwMode="gray">
          <a:xfrm>
            <a:off x="9184847" y="2668458"/>
            <a:ext cx="26086" cy="33298"/>
          </a:xfrm>
          <a:custGeom>
            <a:avLst/>
            <a:gdLst>
              <a:gd name="connsiteX0" fmla="*/ 0 w 29728"/>
              <a:gd name="connsiteY0" fmla="*/ -8 h 37587"/>
              <a:gd name="connsiteX1" fmla="*/ 11618 w 29728"/>
              <a:gd name="connsiteY1" fmla="*/ -8 h 37587"/>
              <a:gd name="connsiteX2" fmla="*/ 11618 w 29728"/>
              <a:gd name="connsiteY2" fmla="*/ 28354 h 37587"/>
              <a:gd name="connsiteX3" fmla="*/ 29729 w 29728"/>
              <a:gd name="connsiteY3" fmla="*/ 28354 h 37587"/>
              <a:gd name="connsiteX4" fmla="*/ 29729 w 29728"/>
              <a:gd name="connsiteY4" fmla="*/ 37580 h 37587"/>
              <a:gd name="connsiteX5" fmla="*/ 0 w 29728"/>
              <a:gd name="connsiteY5" fmla="*/ 37580 h 37587"/>
              <a:gd name="connsiteX6" fmla="*/ 0 w 29728"/>
              <a:gd name="connsiteY6" fmla="*/ -8 h 37587"/>
              <a:gd name="connsiteX7" fmla="*/ 0 w 29728"/>
              <a:gd name="connsiteY7" fmla="*/ -8 h 375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9728" h="37587">
                <a:moveTo>
                  <a:pt x="0" y="-8"/>
                </a:moveTo>
                <a:lnTo>
                  <a:pt x="11618" y="-8"/>
                </a:lnTo>
                <a:lnTo>
                  <a:pt x="11618" y="28354"/>
                </a:lnTo>
                <a:lnTo>
                  <a:pt x="29729" y="28354"/>
                </a:lnTo>
                <a:lnTo>
                  <a:pt x="29729" y="37580"/>
                </a:lnTo>
                <a:lnTo>
                  <a:pt x="0" y="37580"/>
                </a:lnTo>
                <a:lnTo>
                  <a:pt x="0" y="-8"/>
                </a:lnTo>
                <a:lnTo>
                  <a:pt x="0" y="-8"/>
                </a:lnTo>
                <a:close/>
              </a:path>
            </a:pathLst>
          </a:custGeom>
          <a:solidFill>
            <a:srgbClr val="225E63"/>
          </a:solidFill>
          <a:ln w="1695" cap="flat">
            <a:noFill/>
            <a:prstDash val="solid"/>
            <a:miter/>
          </a:ln>
        </p:spPr>
        <p:txBody>
          <a:bodyPr rtlCol="0" anchor="ctr"/>
          <a:lstStyle>
            <a:defPPr>
              <a:defRPr lang="en-US"/>
            </a:defPPr>
            <a:lvl1pPr marL="0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3200"/>
          </a:p>
        </p:txBody>
      </p:sp>
      <p:sp>
        <p:nvSpPr>
          <p:cNvPr id="27" name="Freihandform: Form 127">
            <a:extLst>
              <a:ext uri="{FF2B5EF4-FFF2-40B4-BE49-F238E27FC236}">
                <a16:creationId xmlns:a16="http://schemas.microsoft.com/office/drawing/2014/main" id="{1CF46AE7-5CDE-67BF-B3E5-EDCABB861E04}"/>
              </a:ext>
            </a:extLst>
          </p:cNvPr>
          <p:cNvSpPr/>
          <p:nvPr/>
        </p:nvSpPr>
        <p:spPr bwMode="gray">
          <a:xfrm>
            <a:off x="9212653" y="2667089"/>
            <a:ext cx="10195" cy="33298"/>
          </a:xfrm>
          <a:custGeom>
            <a:avLst/>
            <a:gdLst>
              <a:gd name="connsiteX0" fmla="*/ 0 w 11618"/>
              <a:gd name="connsiteY0" fmla="*/ -8 h 37587"/>
              <a:gd name="connsiteX1" fmla="*/ 11618 w 11618"/>
              <a:gd name="connsiteY1" fmla="*/ -8 h 37587"/>
              <a:gd name="connsiteX2" fmla="*/ 11618 w 11618"/>
              <a:gd name="connsiteY2" fmla="*/ 37580 h 37587"/>
              <a:gd name="connsiteX3" fmla="*/ 0 w 11618"/>
              <a:gd name="connsiteY3" fmla="*/ 37580 h 37587"/>
              <a:gd name="connsiteX4" fmla="*/ 0 w 11618"/>
              <a:gd name="connsiteY4" fmla="*/ -8 h 375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18" h="37587">
                <a:moveTo>
                  <a:pt x="0" y="-8"/>
                </a:moveTo>
                <a:lnTo>
                  <a:pt x="11618" y="-8"/>
                </a:lnTo>
                <a:lnTo>
                  <a:pt x="11618" y="37580"/>
                </a:lnTo>
                <a:lnTo>
                  <a:pt x="0" y="37580"/>
                </a:lnTo>
                <a:lnTo>
                  <a:pt x="0" y="-8"/>
                </a:lnTo>
                <a:close/>
              </a:path>
            </a:pathLst>
          </a:custGeom>
          <a:solidFill>
            <a:srgbClr val="225E63"/>
          </a:solidFill>
          <a:ln w="1695" cap="flat">
            <a:noFill/>
            <a:prstDash val="solid"/>
            <a:miter/>
          </a:ln>
        </p:spPr>
        <p:txBody>
          <a:bodyPr rtlCol="0" anchor="ctr"/>
          <a:lstStyle>
            <a:defPPr>
              <a:defRPr lang="en-US"/>
            </a:defPPr>
            <a:lvl1pPr marL="0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3200"/>
          </a:p>
        </p:txBody>
      </p:sp>
      <p:sp>
        <p:nvSpPr>
          <p:cNvPr id="32" name="Freihandform: Form 128">
            <a:extLst>
              <a:ext uri="{FF2B5EF4-FFF2-40B4-BE49-F238E27FC236}">
                <a16:creationId xmlns:a16="http://schemas.microsoft.com/office/drawing/2014/main" id="{97C8968C-A2C3-4448-DC0E-A4CDBC44466D}"/>
              </a:ext>
            </a:extLst>
          </p:cNvPr>
          <p:cNvSpPr/>
          <p:nvPr/>
        </p:nvSpPr>
        <p:spPr bwMode="gray">
          <a:xfrm>
            <a:off x="9230273" y="2668307"/>
            <a:ext cx="35981" cy="33298"/>
          </a:xfrm>
          <a:custGeom>
            <a:avLst/>
            <a:gdLst>
              <a:gd name="connsiteX0" fmla="*/ 26824 w 41004"/>
              <a:gd name="connsiteY0" fmla="*/ 31429 h 37587"/>
              <a:gd name="connsiteX1" fmla="*/ 13668 w 41004"/>
              <a:gd name="connsiteY1" fmla="*/ 31429 h 37587"/>
              <a:gd name="connsiteX2" fmla="*/ 11789 w 41004"/>
              <a:gd name="connsiteY2" fmla="*/ 37580 h 37587"/>
              <a:gd name="connsiteX3" fmla="*/ 0 w 41004"/>
              <a:gd name="connsiteY3" fmla="*/ 37580 h 37587"/>
              <a:gd name="connsiteX4" fmla="*/ 14181 w 41004"/>
              <a:gd name="connsiteY4" fmla="*/ -8 h 37587"/>
              <a:gd name="connsiteX5" fmla="*/ 26824 w 41004"/>
              <a:gd name="connsiteY5" fmla="*/ -8 h 37587"/>
              <a:gd name="connsiteX6" fmla="*/ 41005 w 41004"/>
              <a:gd name="connsiteY6" fmla="*/ 37580 h 37587"/>
              <a:gd name="connsiteX7" fmla="*/ 28874 w 41004"/>
              <a:gd name="connsiteY7" fmla="*/ 37580 h 37587"/>
              <a:gd name="connsiteX8" fmla="*/ 26824 w 41004"/>
              <a:gd name="connsiteY8" fmla="*/ 31429 h 37587"/>
              <a:gd name="connsiteX9" fmla="*/ 24432 w 41004"/>
              <a:gd name="connsiteY9" fmla="*/ 23399 h 37587"/>
              <a:gd name="connsiteX10" fmla="*/ 20332 w 41004"/>
              <a:gd name="connsiteY10" fmla="*/ 9901 h 37587"/>
              <a:gd name="connsiteX11" fmla="*/ 16231 w 41004"/>
              <a:gd name="connsiteY11" fmla="*/ 23399 h 37587"/>
              <a:gd name="connsiteX12" fmla="*/ 24432 w 41004"/>
              <a:gd name="connsiteY12" fmla="*/ 23399 h 375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1004" h="37587">
                <a:moveTo>
                  <a:pt x="26824" y="31429"/>
                </a:moveTo>
                <a:lnTo>
                  <a:pt x="13668" y="31429"/>
                </a:lnTo>
                <a:lnTo>
                  <a:pt x="11789" y="37580"/>
                </a:lnTo>
                <a:lnTo>
                  <a:pt x="0" y="37580"/>
                </a:lnTo>
                <a:lnTo>
                  <a:pt x="14181" y="-8"/>
                </a:lnTo>
                <a:lnTo>
                  <a:pt x="26824" y="-8"/>
                </a:lnTo>
                <a:lnTo>
                  <a:pt x="41005" y="37580"/>
                </a:lnTo>
                <a:lnTo>
                  <a:pt x="28874" y="37580"/>
                </a:lnTo>
                <a:lnTo>
                  <a:pt x="26824" y="31429"/>
                </a:lnTo>
                <a:close/>
                <a:moveTo>
                  <a:pt x="24432" y="23399"/>
                </a:moveTo>
                <a:lnTo>
                  <a:pt x="20332" y="9901"/>
                </a:lnTo>
                <a:lnTo>
                  <a:pt x="16231" y="23399"/>
                </a:lnTo>
                <a:lnTo>
                  <a:pt x="24432" y="23399"/>
                </a:lnTo>
                <a:close/>
              </a:path>
            </a:pathLst>
          </a:custGeom>
          <a:solidFill>
            <a:srgbClr val="225E63"/>
          </a:solidFill>
          <a:ln w="1695" cap="flat">
            <a:noFill/>
            <a:prstDash val="solid"/>
            <a:miter/>
          </a:ln>
        </p:spPr>
        <p:txBody>
          <a:bodyPr rtlCol="0" anchor="ctr"/>
          <a:lstStyle>
            <a:defPPr>
              <a:defRPr lang="en-US"/>
            </a:defPPr>
            <a:lvl1pPr marL="0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3200"/>
          </a:p>
        </p:txBody>
      </p:sp>
      <p:sp>
        <p:nvSpPr>
          <p:cNvPr id="34" name="Freihandform: Form 129">
            <a:extLst>
              <a:ext uri="{FF2B5EF4-FFF2-40B4-BE49-F238E27FC236}">
                <a16:creationId xmlns:a16="http://schemas.microsoft.com/office/drawing/2014/main" id="{FFACE7E4-E3D8-3612-C07D-B3B2C9A9FBCB}"/>
              </a:ext>
            </a:extLst>
          </p:cNvPr>
          <p:cNvSpPr/>
          <p:nvPr/>
        </p:nvSpPr>
        <p:spPr bwMode="gray">
          <a:xfrm>
            <a:off x="9271044" y="2669624"/>
            <a:ext cx="31484" cy="33298"/>
          </a:xfrm>
          <a:custGeom>
            <a:avLst/>
            <a:gdLst>
              <a:gd name="connsiteX0" fmla="*/ 0 w 35879"/>
              <a:gd name="connsiteY0" fmla="*/ -8 h 37587"/>
              <a:gd name="connsiteX1" fmla="*/ 10764 w 35879"/>
              <a:gd name="connsiteY1" fmla="*/ -8 h 37587"/>
              <a:gd name="connsiteX2" fmla="*/ 24945 w 35879"/>
              <a:gd name="connsiteY2" fmla="*/ 20836 h 37587"/>
              <a:gd name="connsiteX3" fmla="*/ 24945 w 35879"/>
              <a:gd name="connsiteY3" fmla="*/ -8 h 37587"/>
              <a:gd name="connsiteX4" fmla="*/ 35879 w 35879"/>
              <a:gd name="connsiteY4" fmla="*/ -8 h 37587"/>
              <a:gd name="connsiteX5" fmla="*/ 35879 w 35879"/>
              <a:gd name="connsiteY5" fmla="*/ 37580 h 37587"/>
              <a:gd name="connsiteX6" fmla="*/ 24945 w 35879"/>
              <a:gd name="connsiteY6" fmla="*/ 37580 h 37587"/>
              <a:gd name="connsiteX7" fmla="*/ 10935 w 35879"/>
              <a:gd name="connsiteY7" fmla="*/ 16906 h 37587"/>
              <a:gd name="connsiteX8" fmla="*/ 10935 w 35879"/>
              <a:gd name="connsiteY8" fmla="*/ 37580 h 37587"/>
              <a:gd name="connsiteX9" fmla="*/ 0 w 35879"/>
              <a:gd name="connsiteY9" fmla="*/ 37580 h 37587"/>
              <a:gd name="connsiteX10" fmla="*/ 0 w 35879"/>
              <a:gd name="connsiteY10" fmla="*/ -8 h 37587"/>
              <a:gd name="connsiteX11" fmla="*/ 0 w 35879"/>
              <a:gd name="connsiteY11" fmla="*/ -8 h 375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5879" h="37587">
                <a:moveTo>
                  <a:pt x="0" y="-8"/>
                </a:moveTo>
                <a:lnTo>
                  <a:pt x="10764" y="-8"/>
                </a:lnTo>
                <a:lnTo>
                  <a:pt x="24945" y="20836"/>
                </a:lnTo>
                <a:lnTo>
                  <a:pt x="24945" y="-8"/>
                </a:lnTo>
                <a:lnTo>
                  <a:pt x="35879" y="-8"/>
                </a:lnTo>
                <a:lnTo>
                  <a:pt x="35879" y="37580"/>
                </a:lnTo>
                <a:lnTo>
                  <a:pt x="24945" y="37580"/>
                </a:lnTo>
                <a:lnTo>
                  <a:pt x="10935" y="16906"/>
                </a:lnTo>
                <a:lnTo>
                  <a:pt x="10935" y="37580"/>
                </a:lnTo>
                <a:lnTo>
                  <a:pt x="0" y="37580"/>
                </a:lnTo>
                <a:lnTo>
                  <a:pt x="0" y="-8"/>
                </a:lnTo>
                <a:lnTo>
                  <a:pt x="0" y="-8"/>
                </a:lnTo>
                <a:close/>
              </a:path>
            </a:pathLst>
          </a:custGeom>
          <a:solidFill>
            <a:srgbClr val="225E63"/>
          </a:solidFill>
          <a:ln w="1695" cap="flat">
            <a:noFill/>
            <a:prstDash val="solid"/>
            <a:miter/>
          </a:ln>
        </p:spPr>
        <p:txBody>
          <a:bodyPr rtlCol="0" anchor="ctr"/>
          <a:lstStyle>
            <a:defPPr>
              <a:defRPr lang="en-US"/>
            </a:defPPr>
            <a:lvl1pPr marL="0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3200"/>
          </a:p>
        </p:txBody>
      </p:sp>
      <p:sp>
        <p:nvSpPr>
          <p:cNvPr id="36" name="Freihandform: Form 130">
            <a:extLst>
              <a:ext uri="{FF2B5EF4-FFF2-40B4-BE49-F238E27FC236}">
                <a16:creationId xmlns:a16="http://schemas.microsoft.com/office/drawing/2014/main" id="{B0EF50C1-6596-FD15-6FB9-7D9A3A14738C}"/>
              </a:ext>
            </a:extLst>
          </p:cNvPr>
          <p:cNvSpPr/>
          <p:nvPr/>
        </p:nvSpPr>
        <p:spPr bwMode="gray">
          <a:xfrm>
            <a:off x="9306153" y="2669845"/>
            <a:ext cx="31033" cy="33298"/>
          </a:xfrm>
          <a:custGeom>
            <a:avLst/>
            <a:gdLst>
              <a:gd name="connsiteX0" fmla="*/ 0 w 35366"/>
              <a:gd name="connsiteY0" fmla="*/ -8 h 37587"/>
              <a:gd name="connsiteX1" fmla="*/ 35367 w 35366"/>
              <a:gd name="connsiteY1" fmla="*/ -8 h 37587"/>
              <a:gd name="connsiteX2" fmla="*/ 35367 w 35366"/>
              <a:gd name="connsiteY2" fmla="*/ 9218 h 37587"/>
              <a:gd name="connsiteX3" fmla="*/ 23578 w 35366"/>
              <a:gd name="connsiteY3" fmla="*/ 9218 h 37587"/>
              <a:gd name="connsiteX4" fmla="*/ 23578 w 35366"/>
              <a:gd name="connsiteY4" fmla="*/ 37580 h 37587"/>
              <a:gd name="connsiteX5" fmla="*/ 11960 w 35366"/>
              <a:gd name="connsiteY5" fmla="*/ 37580 h 37587"/>
              <a:gd name="connsiteX6" fmla="*/ 11960 w 35366"/>
              <a:gd name="connsiteY6" fmla="*/ 9218 h 37587"/>
              <a:gd name="connsiteX7" fmla="*/ 171 w 35366"/>
              <a:gd name="connsiteY7" fmla="*/ 9218 h 37587"/>
              <a:gd name="connsiteX8" fmla="*/ 0 w 35366"/>
              <a:gd name="connsiteY8" fmla="*/ -8 h 37587"/>
              <a:gd name="connsiteX9" fmla="*/ 0 w 35366"/>
              <a:gd name="connsiteY9" fmla="*/ -8 h 375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5366" h="37587">
                <a:moveTo>
                  <a:pt x="0" y="-8"/>
                </a:moveTo>
                <a:lnTo>
                  <a:pt x="35367" y="-8"/>
                </a:lnTo>
                <a:lnTo>
                  <a:pt x="35367" y="9218"/>
                </a:lnTo>
                <a:lnTo>
                  <a:pt x="23578" y="9218"/>
                </a:lnTo>
                <a:lnTo>
                  <a:pt x="23578" y="37580"/>
                </a:lnTo>
                <a:lnTo>
                  <a:pt x="11960" y="37580"/>
                </a:lnTo>
                <a:lnTo>
                  <a:pt x="11960" y="9218"/>
                </a:lnTo>
                <a:lnTo>
                  <a:pt x="171" y="9218"/>
                </a:lnTo>
                <a:lnTo>
                  <a:pt x="0" y="-8"/>
                </a:lnTo>
                <a:lnTo>
                  <a:pt x="0" y="-8"/>
                </a:lnTo>
                <a:close/>
              </a:path>
            </a:pathLst>
          </a:custGeom>
          <a:solidFill>
            <a:srgbClr val="225E63"/>
          </a:solidFill>
          <a:ln w="1695" cap="flat">
            <a:noFill/>
            <a:prstDash val="solid"/>
            <a:miter/>
          </a:ln>
        </p:spPr>
        <p:txBody>
          <a:bodyPr rtlCol="0" anchor="ctr"/>
          <a:lstStyle>
            <a:defPPr>
              <a:defRPr lang="en-US"/>
            </a:defPPr>
            <a:lvl1pPr marL="0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3200"/>
          </a:p>
        </p:txBody>
      </p:sp>
      <p:sp>
        <p:nvSpPr>
          <p:cNvPr id="37" name="Freihandform: Form 132">
            <a:extLst>
              <a:ext uri="{FF2B5EF4-FFF2-40B4-BE49-F238E27FC236}">
                <a16:creationId xmlns:a16="http://schemas.microsoft.com/office/drawing/2014/main" id="{CBBF6376-89D1-9F30-4970-C5D95DCD4F96}"/>
              </a:ext>
            </a:extLst>
          </p:cNvPr>
          <p:cNvSpPr/>
          <p:nvPr/>
        </p:nvSpPr>
        <p:spPr bwMode="gray">
          <a:xfrm>
            <a:off x="8451094" y="2499683"/>
            <a:ext cx="521131" cy="347512"/>
          </a:xfrm>
          <a:custGeom>
            <a:avLst/>
            <a:gdLst>
              <a:gd name="connsiteX0" fmla="*/ 560229 w 593887"/>
              <a:gd name="connsiteY0" fmla="*/ 257818 h 392279"/>
              <a:gd name="connsiteX1" fmla="*/ 593887 w 593887"/>
              <a:gd name="connsiteY1" fmla="*/ 247225 h 392279"/>
              <a:gd name="connsiteX2" fmla="*/ 582953 w 593887"/>
              <a:gd name="connsiteY2" fmla="*/ 222964 h 392279"/>
              <a:gd name="connsiteX3" fmla="*/ 560229 w 593887"/>
              <a:gd name="connsiteY3" fmla="*/ 257818 h 392279"/>
              <a:gd name="connsiteX4" fmla="*/ 548782 w 593887"/>
              <a:gd name="connsiteY4" fmla="*/ 146934 h 392279"/>
              <a:gd name="connsiteX5" fmla="*/ 482833 w 593887"/>
              <a:gd name="connsiteY5" fmla="*/ 1 h 392279"/>
              <a:gd name="connsiteX6" fmla="*/ 0 w 593887"/>
              <a:gd name="connsiteY6" fmla="*/ 27337 h 392279"/>
              <a:gd name="connsiteX7" fmla="*/ 133778 w 593887"/>
              <a:gd name="connsiteY7" fmla="*/ 392280 h 392279"/>
              <a:gd name="connsiteX8" fmla="*/ 391255 w 593887"/>
              <a:gd name="connsiteY8" fmla="*/ 311124 h 392279"/>
              <a:gd name="connsiteX9" fmla="*/ 387838 w 593887"/>
              <a:gd name="connsiteY9" fmla="*/ 245859 h 392279"/>
              <a:gd name="connsiteX10" fmla="*/ 461305 w 593887"/>
              <a:gd name="connsiteY10" fmla="*/ 273366 h 392279"/>
              <a:gd name="connsiteX11" fmla="*/ 548782 w 593887"/>
              <a:gd name="connsiteY11" fmla="*/ 146934 h 3922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3887" h="392279">
                <a:moveTo>
                  <a:pt x="560229" y="257818"/>
                </a:moveTo>
                <a:lnTo>
                  <a:pt x="593887" y="247225"/>
                </a:lnTo>
                <a:lnTo>
                  <a:pt x="582953" y="222964"/>
                </a:lnTo>
                <a:cubicBezTo>
                  <a:pt x="574923" y="233045"/>
                  <a:pt x="566893" y="246029"/>
                  <a:pt x="560229" y="257818"/>
                </a:cubicBezTo>
                <a:close/>
                <a:moveTo>
                  <a:pt x="548782" y="146934"/>
                </a:moveTo>
                <a:lnTo>
                  <a:pt x="482833" y="1"/>
                </a:lnTo>
                <a:lnTo>
                  <a:pt x="0" y="27337"/>
                </a:lnTo>
                <a:lnTo>
                  <a:pt x="133778" y="392280"/>
                </a:lnTo>
                <a:lnTo>
                  <a:pt x="391255" y="311124"/>
                </a:lnTo>
                <a:cubicBezTo>
                  <a:pt x="374853" y="287547"/>
                  <a:pt x="368873" y="259527"/>
                  <a:pt x="387838" y="245859"/>
                </a:cubicBezTo>
                <a:cubicBezTo>
                  <a:pt x="409024" y="230482"/>
                  <a:pt x="440973" y="248250"/>
                  <a:pt x="461305" y="273366"/>
                </a:cubicBezTo>
                <a:cubicBezTo>
                  <a:pt x="480953" y="240562"/>
                  <a:pt x="536139" y="164191"/>
                  <a:pt x="548782" y="146934"/>
                </a:cubicBezTo>
                <a:close/>
              </a:path>
            </a:pathLst>
          </a:custGeom>
          <a:solidFill>
            <a:srgbClr val="225E63"/>
          </a:solidFill>
          <a:ln w="1695" cap="flat">
            <a:noFill/>
            <a:prstDash val="solid"/>
            <a:miter/>
          </a:ln>
        </p:spPr>
        <p:txBody>
          <a:bodyPr rtlCol="0" anchor="ctr"/>
          <a:lstStyle>
            <a:defPPr>
              <a:defRPr lang="en-US"/>
            </a:defPPr>
            <a:lvl1pPr marL="0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3200"/>
          </a:p>
        </p:txBody>
      </p:sp>
      <p:sp>
        <p:nvSpPr>
          <p:cNvPr id="42" name="Freihandform: Form 134">
            <a:extLst>
              <a:ext uri="{FF2B5EF4-FFF2-40B4-BE49-F238E27FC236}">
                <a16:creationId xmlns:a16="http://schemas.microsoft.com/office/drawing/2014/main" id="{586E3402-6B3B-5213-0E4D-876DF3AFFED9}"/>
              </a:ext>
            </a:extLst>
          </p:cNvPr>
          <p:cNvSpPr/>
          <p:nvPr/>
        </p:nvSpPr>
        <p:spPr bwMode="gray">
          <a:xfrm>
            <a:off x="8820078" y="2523686"/>
            <a:ext cx="64167" cy="212805"/>
          </a:xfrm>
          <a:custGeom>
            <a:avLst/>
            <a:gdLst>
              <a:gd name="connsiteX0" fmla="*/ 36665 w 73125"/>
              <a:gd name="connsiteY0" fmla="*/ 69067 h 240219"/>
              <a:gd name="connsiteX1" fmla="*/ 73227 w 73125"/>
              <a:gd name="connsiteY1" fmla="*/ 34554 h 240219"/>
              <a:gd name="connsiteX2" fmla="*/ 36665 w 73125"/>
              <a:gd name="connsiteY2" fmla="*/ 42 h 240219"/>
              <a:gd name="connsiteX3" fmla="*/ 102 w 73125"/>
              <a:gd name="connsiteY3" fmla="*/ 34554 h 240219"/>
              <a:gd name="connsiteX4" fmla="*/ 36665 w 73125"/>
              <a:gd name="connsiteY4" fmla="*/ 69067 h 240219"/>
              <a:gd name="connsiteX5" fmla="*/ 6765 w 73125"/>
              <a:gd name="connsiteY5" fmla="*/ 83931 h 240219"/>
              <a:gd name="connsiteX6" fmla="*/ 66564 w 73125"/>
              <a:gd name="connsiteY6" fmla="*/ 83931 h 240219"/>
              <a:gd name="connsiteX7" fmla="*/ 66564 w 73125"/>
              <a:gd name="connsiteY7" fmla="*/ 240262 h 240219"/>
              <a:gd name="connsiteX8" fmla="*/ 6765 w 73125"/>
              <a:gd name="connsiteY8" fmla="*/ 240262 h 240219"/>
              <a:gd name="connsiteX9" fmla="*/ 6765 w 73125"/>
              <a:gd name="connsiteY9" fmla="*/ 83931 h 240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3125" h="240219">
                <a:moveTo>
                  <a:pt x="36665" y="69067"/>
                </a:moveTo>
                <a:cubicBezTo>
                  <a:pt x="56825" y="69067"/>
                  <a:pt x="73227" y="53690"/>
                  <a:pt x="73227" y="34554"/>
                </a:cubicBezTo>
                <a:cubicBezTo>
                  <a:pt x="73227" y="15419"/>
                  <a:pt x="56825" y="42"/>
                  <a:pt x="36665" y="42"/>
                </a:cubicBezTo>
                <a:cubicBezTo>
                  <a:pt x="16504" y="42"/>
                  <a:pt x="102" y="15419"/>
                  <a:pt x="102" y="34554"/>
                </a:cubicBezTo>
                <a:cubicBezTo>
                  <a:pt x="102" y="53519"/>
                  <a:pt x="16504" y="69067"/>
                  <a:pt x="36665" y="69067"/>
                </a:cubicBezTo>
                <a:close/>
                <a:moveTo>
                  <a:pt x="6765" y="83931"/>
                </a:moveTo>
                <a:lnTo>
                  <a:pt x="66564" y="83931"/>
                </a:lnTo>
                <a:lnTo>
                  <a:pt x="66564" y="240262"/>
                </a:lnTo>
                <a:lnTo>
                  <a:pt x="6765" y="240262"/>
                </a:lnTo>
                <a:lnTo>
                  <a:pt x="6765" y="83931"/>
                </a:lnTo>
                <a:close/>
              </a:path>
            </a:pathLst>
          </a:custGeom>
          <a:solidFill>
            <a:srgbClr val="FEFEFE"/>
          </a:solidFill>
          <a:ln w="1695" cap="flat">
            <a:noFill/>
            <a:prstDash val="solid"/>
            <a:miter/>
          </a:ln>
        </p:spPr>
        <p:txBody>
          <a:bodyPr rtlCol="0" anchor="ctr"/>
          <a:lstStyle>
            <a:defPPr>
              <a:defRPr lang="en-US"/>
            </a:defPPr>
            <a:lvl1pPr marL="0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3200"/>
          </a:p>
        </p:txBody>
      </p:sp>
      <p:sp>
        <p:nvSpPr>
          <p:cNvPr id="43" name="Freihandform: Form 135">
            <a:extLst>
              <a:ext uri="{FF2B5EF4-FFF2-40B4-BE49-F238E27FC236}">
                <a16:creationId xmlns:a16="http://schemas.microsoft.com/office/drawing/2014/main" id="{B93BAB24-3049-9E3E-D3A2-211B704917CF}"/>
              </a:ext>
            </a:extLst>
          </p:cNvPr>
          <p:cNvSpPr/>
          <p:nvPr/>
        </p:nvSpPr>
        <p:spPr bwMode="gray">
          <a:xfrm>
            <a:off x="8668357" y="2595370"/>
            <a:ext cx="135379" cy="142601"/>
          </a:xfrm>
          <a:custGeom>
            <a:avLst/>
            <a:gdLst>
              <a:gd name="connsiteX0" fmla="*/ 150112 w 154280"/>
              <a:gd name="connsiteY0" fmla="*/ 48630 h 160971"/>
              <a:gd name="connsiteX1" fmla="*/ 150966 w 154280"/>
              <a:gd name="connsiteY1" fmla="*/ 48118 h 160971"/>
              <a:gd name="connsiteX2" fmla="*/ 150966 w 154280"/>
              <a:gd name="connsiteY2" fmla="*/ 8480 h 160971"/>
              <a:gd name="connsiteX3" fmla="*/ 150112 w 154280"/>
              <a:gd name="connsiteY3" fmla="*/ 7113 h 160971"/>
              <a:gd name="connsiteX4" fmla="*/ 118333 w 154280"/>
              <a:gd name="connsiteY4" fmla="*/ 620 h 160971"/>
              <a:gd name="connsiteX5" fmla="*/ 90484 w 154280"/>
              <a:gd name="connsiteY5" fmla="*/ 620 h 160971"/>
              <a:gd name="connsiteX6" fmla="*/ 102 w 154280"/>
              <a:gd name="connsiteY6" fmla="*/ 73404 h 160971"/>
              <a:gd name="connsiteX7" fmla="*/ 102 w 154280"/>
              <a:gd name="connsiteY7" fmla="*/ 88781 h 160971"/>
              <a:gd name="connsiteX8" fmla="*/ 90484 w 154280"/>
              <a:gd name="connsiteY8" fmla="*/ 160710 h 160971"/>
              <a:gd name="connsiteX9" fmla="*/ 118333 w 154280"/>
              <a:gd name="connsiteY9" fmla="*/ 160710 h 160971"/>
              <a:gd name="connsiteX10" fmla="*/ 153529 w 154280"/>
              <a:gd name="connsiteY10" fmla="*/ 154388 h 160971"/>
              <a:gd name="connsiteX11" fmla="*/ 154383 w 154280"/>
              <a:gd name="connsiteY11" fmla="*/ 153192 h 160971"/>
              <a:gd name="connsiteX12" fmla="*/ 154383 w 154280"/>
              <a:gd name="connsiteY12" fmla="*/ 116117 h 160971"/>
              <a:gd name="connsiteX13" fmla="*/ 153699 w 154280"/>
              <a:gd name="connsiteY13" fmla="*/ 115775 h 160971"/>
              <a:gd name="connsiteX14" fmla="*/ 118845 w 154280"/>
              <a:gd name="connsiteY14" fmla="*/ 123806 h 160971"/>
              <a:gd name="connsiteX15" fmla="*/ 103981 w 154280"/>
              <a:gd name="connsiteY15" fmla="*/ 123806 h 160971"/>
              <a:gd name="connsiteX16" fmla="*/ 61780 w 154280"/>
              <a:gd name="connsiteY16" fmla="*/ 87585 h 160971"/>
              <a:gd name="connsiteX17" fmla="*/ 61609 w 154280"/>
              <a:gd name="connsiteY17" fmla="*/ 85876 h 160971"/>
              <a:gd name="connsiteX18" fmla="*/ 61609 w 154280"/>
              <a:gd name="connsiteY18" fmla="*/ 74600 h 160971"/>
              <a:gd name="connsiteX19" fmla="*/ 61780 w 154280"/>
              <a:gd name="connsiteY19" fmla="*/ 72891 h 160971"/>
              <a:gd name="connsiteX20" fmla="*/ 103981 w 154280"/>
              <a:gd name="connsiteY20" fmla="*/ 37866 h 160971"/>
              <a:gd name="connsiteX21" fmla="*/ 118845 w 154280"/>
              <a:gd name="connsiteY21" fmla="*/ 37866 h 160971"/>
              <a:gd name="connsiteX22" fmla="*/ 150112 w 154280"/>
              <a:gd name="connsiteY22" fmla="*/ 48630 h 1609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54280" h="160971">
                <a:moveTo>
                  <a:pt x="150112" y="48630"/>
                </a:moveTo>
                <a:cubicBezTo>
                  <a:pt x="150624" y="48801"/>
                  <a:pt x="150966" y="48630"/>
                  <a:pt x="150966" y="48118"/>
                </a:cubicBezTo>
                <a:lnTo>
                  <a:pt x="150966" y="8480"/>
                </a:lnTo>
                <a:cubicBezTo>
                  <a:pt x="150966" y="7967"/>
                  <a:pt x="150624" y="7454"/>
                  <a:pt x="150112" y="7113"/>
                </a:cubicBezTo>
                <a:cubicBezTo>
                  <a:pt x="150112" y="7113"/>
                  <a:pt x="142252" y="1987"/>
                  <a:pt x="118333" y="620"/>
                </a:cubicBezTo>
                <a:cubicBezTo>
                  <a:pt x="117137" y="-63"/>
                  <a:pt x="96122" y="-234"/>
                  <a:pt x="90484" y="620"/>
                </a:cubicBezTo>
                <a:cubicBezTo>
                  <a:pt x="3348" y="7625"/>
                  <a:pt x="102" y="70670"/>
                  <a:pt x="102" y="73404"/>
                </a:cubicBezTo>
                <a:lnTo>
                  <a:pt x="102" y="88781"/>
                </a:lnTo>
                <a:cubicBezTo>
                  <a:pt x="102" y="90660"/>
                  <a:pt x="102" y="155072"/>
                  <a:pt x="90484" y="160710"/>
                </a:cubicBezTo>
                <a:cubicBezTo>
                  <a:pt x="99368" y="161393"/>
                  <a:pt x="116624" y="160710"/>
                  <a:pt x="118333" y="160710"/>
                </a:cubicBezTo>
                <a:cubicBezTo>
                  <a:pt x="139177" y="160710"/>
                  <a:pt x="153529" y="154388"/>
                  <a:pt x="153529" y="154388"/>
                </a:cubicBezTo>
                <a:cubicBezTo>
                  <a:pt x="154041" y="154217"/>
                  <a:pt x="154383" y="153705"/>
                  <a:pt x="154383" y="153192"/>
                </a:cubicBezTo>
                <a:lnTo>
                  <a:pt x="154383" y="116117"/>
                </a:lnTo>
                <a:cubicBezTo>
                  <a:pt x="154383" y="115605"/>
                  <a:pt x="154041" y="115434"/>
                  <a:pt x="153699" y="115775"/>
                </a:cubicBezTo>
                <a:cubicBezTo>
                  <a:pt x="153699" y="115775"/>
                  <a:pt x="147207" y="120901"/>
                  <a:pt x="118845" y="123806"/>
                </a:cubicBezTo>
                <a:cubicBezTo>
                  <a:pt x="110815" y="124660"/>
                  <a:pt x="106886" y="124318"/>
                  <a:pt x="103981" y="123806"/>
                </a:cubicBezTo>
                <a:cubicBezTo>
                  <a:pt x="63660" y="116971"/>
                  <a:pt x="61780" y="87585"/>
                  <a:pt x="61780" y="87585"/>
                </a:cubicBezTo>
                <a:cubicBezTo>
                  <a:pt x="61780" y="87072"/>
                  <a:pt x="61609" y="86218"/>
                  <a:pt x="61609" y="85876"/>
                </a:cubicBezTo>
                <a:lnTo>
                  <a:pt x="61609" y="74600"/>
                </a:lnTo>
                <a:cubicBezTo>
                  <a:pt x="61609" y="74087"/>
                  <a:pt x="61609" y="73233"/>
                  <a:pt x="61780" y="72891"/>
                </a:cubicBezTo>
                <a:cubicBezTo>
                  <a:pt x="61780" y="72891"/>
                  <a:pt x="64514" y="41283"/>
                  <a:pt x="103981" y="37866"/>
                </a:cubicBezTo>
                <a:lnTo>
                  <a:pt x="118845" y="37866"/>
                </a:lnTo>
                <a:cubicBezTo>
                  <a:pt x="136102" y="40087"/>
                  <a:pt x="150112" y="48630"/>
                  <a:pt x="150112" y="48630"/>
                </a:cubicBezTo>
                <a:close/>
              </a:path>
            </a:pathLst>
          </a:custGeom>
          <a:solidFill>
            <a:srgbClr val="FEFEFE"/>
          </a:solidFill>
          <a:ln w="1695" cap="flat">
            <a:noFill/>
            <a:prstDash val="solid"/>
            <a:miter/>
          </a:ln>
        </p:spPr>
        <p:txBody>
          <a:bodyPr rtlCol="0" anchor="ctr"/>
          <a:lstStyle>
            <a:defPPr>
              <a:defRPr lang="en-US"/>
            </a:defPPr>
            <a:lvl1pPr marL="0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3200"/>
          </a:p>
        </p:txBody>
      </p:sp>
      <p:sp>
        <p:nvSpPr>
          <p:cNvPr id="44" name="Freihandform: Form 136">
            <a:extLst>
              <a:ext uri="{FF2B5EF4-FFF2-40B4-BE49-F238E27FC236}">
                <a16:creationId xmlns:a16="http://schemas.microsoft.com/office/drawing/2014/main" id="{A0EE8287-6879-2596-F179-7CBBFFA29C25}"/>
              </a:ext>
            </a:extLst>
          </p:cNvPr>
          <p:cNvSpPr/>
          <p:nvPr/>
        </p:nvSpPr>
        <p:spPr bwMode="gray">
          <a:xfrm>
            <a:off x="8522632" y="2597931"/>
            <a:ext cx="135080" cy="138862"/>
          </a:xfrm>
          <a:custGeom>
            <a:avLst/>
            <a:gdLst>
              <a:gd name="connsiteX0" fmla="*/ 102 w 153939"/>
              <a:gd name="connsiteY0" fmla="*/ 155939 h 156751"/>
              <a:gd name="connsiteX1" fmla="*/ 956 w 153939"/>
              <a:gd name="connsiteY1" fmla="*/ 156794 h 156751"/>
              <a:gd name="connsiteX2" fmla="*/ 59217 w 153939"/>
              <a:gd name="connsiteY2" fmla="*/ 156794 h 156751"/>
              <a:gd name="connsiteX3" fmla="*/ 60072 w 153939"/>
              <a:gd name="connsiteY3" fmla="*/ 155939 h 156751"/>
              <a:gd name="connsiteX4" fmla="*/ 60072 w 153939"/>
              <a:gd name="connsiteY4" fmla="*/ 110492 h 156751"/>
              <a:gd name="connsiteX5" fmla="*/ 60926 w 153939"/>
              <a:gd name="connsiteY5" fmla="*/ 109638 h 156751"/>
              <a:gd name="connsiteX6" fmla="*/ 154041 w 153939"/>
              <a:gd name="connsiteY6" fmla="*/ 53940 h 156751"/>
              <a:gd name="connsiteX7" fmla="*/ 76474 w 153939"/>
              <a:gd name="connsiteY7" fmla="*/ 121 h 156751"/>
              <a:gd name="connsiteX8" fmla="*/ 956 w 153939"/>
              <a:gd name="connsiteY8" fmla="*/ 121 h 156751"/>
              <a:gd name="connsiteX9" fmla="*/ 102 w 153939"/>
              <a:gd name="connsiteY9" fmla="*/ 975 h 156751"/>
              <a:gd name="connsiteX10" fmla="*/ 102 w 153939"/>
              <a:gd name="connsiteY10" fmla="*/ 155939 h 156751"/>
              <a:gd name="connsiteX11" fmla="*/ 59047 w 153939"/>
              <a:gd name="connsiteY11" fmla="*/ 74955 h 156751"/>
              <a:gd name="connsiteX12" fmla="*/ 59047 w 153939"/>
              <a:gd name="connsiteY12" fmla="*/ 34121 h 156751"/>
              <a:gd name="connsiteX13" fmla="*/ 73398 w 153939"/>
              <a:gd name="connsiteY13" fmla="*/ 34121 h 156751"/>
              <a:gd name="connsiteX14" fmla="*/ 95780 w 153939"/>
              <a:gd name="connsiteY14" fmla="*/ 49156 h 156751"/>
              <a:gd name="connsiteX15" fmla="*/ 95780 w 153939"/>
              <a:gd name="connsiteY15" fmla="*/ 57528 h 156751"/>
              <a:gd name="connsiteX16" fmla="*/ 75107 w 153939"/>
              <a:gd name="connsiteY16" fmla="*/ 74955 h 156751"/>
              <a:gd name="connsiteX17" fmla="*/ 59047 w 153939"/>
              <a:gd name="connsiteY17" fmla="*/ 74955 h 156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53939" h="156751">
                <a:moveTo>
                  <a:pt x="102" y="155939"/>
                </a:moveTo>
                <a:cubicBezTo>
                  <a:pt x="102" y="156452"/>
                  <a:pt x="444" y="156794"/>
                  <a:pt x="956" y="156794"/>
                </a:cubicBezTo>
                <a:lnTo>
                  <a:pt x="59217" y="156794"/>
                </a:lnTo>
                <a:cubicBezTo>
                  <a:pt x="59730" y="156794"/>
                  <a:pt x="60072" y="156452"/>
                  <a:pt x="60072" y="155939"/>
                </a:cubicBezTo>
                <a:lnTo>
                  <a:pt x="60072" y="110492"/>
                </a:lnTo>
                <a:cubicBezTo>
                  <a:pt x="60072" y="109980"/>
                  <a:pt x="60413" y="109638"/>
                  <a:pt x="60926" y="109638"/>
                </a:cubicBezTo>
                <a:cubicBezTo>
                  <a:pt x="60926" y="109638"/>
                  <a:pt x="154041" y="116301"/>
                  <a:pt x="154041" y="53940"/>
                </a:cubicBezTo>
                <a:cubicBezTo>
                  <a:pt x="154041" y="4563"/>
                  <a:pt x="95609" y="-733"/>
                  <a:pt x="76474" y="121"/>
                </a:cubicBezTo>
                <a:cubicBezTo>
                  <a:pt x="76132" y="121"/>
                  <a:pt x="956" y="121"/>
                  <a:pt x="956" y="121"/>
                </a:cubicBezTo>
                <a:cubicBezTo>
                  <a:pt x="444" y="121"/>
                  <a:pt x="102" y="463"/>
                  <a:pt x="102" y="975"/>
                </a:cubicBezTo>
                <a:lnTo>
                  <a:pt x="102" y="155939"/>
                </a:lnTo>
                <a:close/>
                <a:moveTo>
                  <a:pt x="59047" y="74955"/>
                </a:moveTo>
                <a:lnTo>
                  <a:pt x="59047" y="34121"/>
                </a:lnTo>
                <a:lnTo>
                  <a:pt x="73398" y="34121"/>
                </a:lnTo>
                <a:cubicBezTo>
                  <a:pt x="73398" y="34121"/>
                  <a:pt x="94072" y="34975"/>
                  <a:pt x="95780" y="49156"/>
                </a:cubicBezTo>
                <a:cubicBezTo>
                  <a:pt x="96122" y="50181"/>
                  <a:pt x="96122" y="57186"/>
                  <a:pt x="95780" y="57528"/>
                </a:cubicBezTo>
                <a:cubicBezTo>
                  <a:pt x="93046" y="74101"/>
                  <a:pt x="75107" y="74955"/>
                  <a:pt x="75107" y="74955"/>
                </a:cubicBezTo>
                <a:lnTo>
                  <a:pt x="59047" y="74955"/>
                </a:lnTo>
                <a:close/>
              </a:path>
            </a:pathLst>
          </a:custGeom>
          <a:solidFill>
            <a:srgbClr val="FEFEFE"/>
          </a:solidFill>
          <a:ln w="1695" cap="flat">
            <a:noFill/>
            <a:prstDash val="solid"/>
            <a:miter/>
          </a:ln>
        </p:spPr>
        <p:txBody>
          <a:bodyPr rtlCol="0" anchor="ctr"/>
          <a:lstStyle>
            <a:defPPr>
              <a:defRPr lang="en-US"/>
            </a:defPPr>
            <a:lvl1pPr marL="0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3200"/>
          </a:p>
        </p:txBody>
      </p:sp>
      <p:sp>
        <p:nvSpPr>
          <p:cNvPr id="45" name="Freihandform: Form 137">
            <a:extLst>
              <a:ext uri="{FF2B5EF4-FFF2-40B4-BE49-F238E27FC236}">
                <a16:creationId xmlns:a16="http://schemas.microsoft.com/office/drawing/2014/main" id="{38501BB6-183F-8CC7-E7ED-66C99939995E}"/>
              </a:ext>
            </a:extLst>
          </p:cNvPr>
          <p:cNvSpPr/>
          <p:nvPr/>
        </p:nvSpPr>
        <p:spPr bwMode="gray">
          <a:xfrm>
            <a:off x="8785146" y="2594030"/>
            <a:ext cx="228782" cy="220390"/>
          </a:xfrm>
          <a:custGeom>
            <a:avLst/>
            <a:gdLst>
              <a:gd name="connsiteX0" fmla="*/ 75860 w 260723"/>
              <a:gd name="connsiteY0" fmla="*/ 248782 h 248781"/>
              <a:gd name="connsiteX1" fmla="*/ 90553 w 260723"/>
              <a:gd name="connsiteY1" fmla="*/ 246048 h 248781"/>
              <a:gd name="connsiteX2" fmla="*/ 258844 w 260723"/>
              <a:gd name="connsiteY2" fmla="*/ 6341 h 248781"/>
              <a:gd name="connsiteX3" fmla="*/ 260211 w 260723"/>
              <a:gd name="connsiteY3" fmla="*/ 4974 h 248781"/>
              <a:gd name="connsiteX4" fmla="*/ 260723 w 260723"/>
              <a:gd name="connsiteY4" fmla="*/ 3607 h 248781"/>
              <a:gd name="connsiteX5" fmla="*/ 249618 w 260723"/>
              <a:gd name="connsiteY5" fmla="*/ 19 h 248781"/>
              <a:gd name="connsiteX6" fmla="*/ 75860 w 260723"/>
              <a:gd name="connsiteY6" fmla="*/ 194792 h 248781"/>
              <a:gd name="connsiteX7" fmla="*/ 72955 w 260723"/>
              <a:gd name="connsiteY7" fmla="*/ 194792 h 248781"/>
              <a:gd name="connsiteX8" fmla="*/ 26995 w 260723"/>
              <a:gd name="connsiteY8" fmla="*/ 154641 h 248781"/>
              <a:gd name="connsiteX9" fmla="*/ 21528 w 260723"/>
              <a:gd name="connsiteY9" fmla="*/ 153787 h 248781"/>
              <a:gd name="connsiteX10" fmla="*/ 5297 w 260723"/>
              <a:gd name="connsiteY10" fmla="*/ 160621 h 248781"/>
              <a:gd name="connsiteX11" fmla="*/ 1 w 260723"/>
              <a:gd name="connsiteY11" fmla="*/ 176681 h 248781"/>
              <a:gd name="connsiteX12" fmla="*/ 1026 w 260723"/>
              <a:gd name="connsiteY12" fmla="*/ 180782 h 248781"/>
              <a:gd name="connsiteX13" fmla="*/ 49719 w 260723"/>
              <a:gd name="connsiteY13" fmla="*/ 240922 h 248781"/>
              <a:gd name="connsiteX14" fmla="*/ 75860 w 260723"/>
              <a:gd name="connsiteY14" fmla="*/ 248782 h 248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0723" h="248781">
                <a:moveTo>
                  <a:pt x="75860" y="248782"/>
                </a:moveTo>
                <a:cubicBezTo>
                  <a:pt x="80644" y="248782"/>
                  <a:pt x="84402" y="248782"/>
                  <a:pt x="90553" y="246048"/>
                </a:cubicBezTo>
                <a:cubicBezTo>
                  <a:pt x="111739" y="234943"/>
                  <a:pt x="183327" y="60159"/>
                  <a:pt x="258844" y="6341"/>
                </a:cubicBezTo>
                <a:cubicBezTo>
                  <a:pt x="259356" y="5999"/>
                  <a:pt x="259869" y="5486"/>
                  <a:pt x="260211" y="4974"/>
                </a:cubicBezTo>
                <a:cubicBezTo>
                  <a:pt x="260723" y="4290"/>
                  <a:pt x="260723" y="3607"/>
                  <a:pt x="260723" y="3607"/>
                </a:cubicBezTo>
                <a:cubicBezTo>
                  <a:pt x="260723" y="3607"/>
                  <a:pt x="260723" y="19"/>
                  <a:pt x="249618" y="19"/>
                </a:cubicBezTo>
                <a:cubicBezTo>
                  <a:pt x="182472" y="-1860"/>
                  <a:pt x="112593" y="139094"/>
                  <a:pt x="75860" y="194792"/>
                </a:cubicBezTo>
                <a:cubicBezTo>
                  <a:pt x="75347" y="195475"/>
                  <a:pt x="72955" y="194792"/>
                  <a:pt x="72955" y="194792"/>
                </a:cubicBezTo>
                <a:cubicBezTo>
                  <a:pt x="72955" y="194792"/>
                  <a:pt x="48352" y="165747"/>
                  <a:pt x="26995" y="154641"/>
                </a:cubicBezTo>
                <a:cubicBezTo>
                  <a:pt x="26483" y="154471"/>
                  <a:pt x="24091" y="153616"/>
                  <a:pt x="21528" y="153787"/>
                </a:cubicBezTo>
                <a:cubicBezTo>
                  <a:pt x="19820" y="153787"/>
                  <a:pt x="9910" y="155837"/>
                  <a:pt x="5297" y="160621"/>
                </a:cubicBezTo>
                <a:cubicBezTo>
                  <a:pt x="-170" y="166430"/>
                  <a:pt x="1" y="169676"/>
                  <a:pt x="1" y="176681"/>
                </a:cubicBezTo>
                <a:cubicBezTo>
                  <a:pt x="1" y="177194"/>
                  <a:pt x="342" y="179586"/>
                  <a:pt x="1026" y="180782"/>
                </a:cubicBezTo>
                <a:cubicBezTo>
                  <a:pt x="6322" y="190008"/>
                  <a:pt x="30071" y="222812"/>
                  <a:pt x="49719" y="240922"/>
                </a:cubicBezTo>
                <a:cubicBezTo>
                  <a:pt x="52624" y="243143"/>
                  <a:pt x="57237" y="248782"/>
                  <a:pt x="75860" y="248782"/>
                </a:cubicBezTo>
                <a:close/>
              </a:path>
            </a:pathLst>
          </a:custGeom>
          <a:solidFill>
            <a:srgbClr val="2BBC5D"/>
          </a:solidFill>
          <a:ln w="1695" cap="flat">
            <a:noFill/>
            <a:prstDash val="solid"/>
            <a:miter/>
          </a:ln>
        </p:spPr>
        <p:txBody>
          <a:bodyPr rtlCol="0" anchor="ctr"/>
          <a:lstStyle>
            <a:defPPr>
              <a:defRPr lang="en-US"/>
            </a:defPPr>
            <a:lvl1pPr marL="0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3200"/>
          </a:p>
        </p:txBody>
      </p:sp>
      <p:sp>
        <p:nvSpPr>
          <p:cNvPr id="46" name="Freihandform: Form 139">
            <a:extLst>
              <a:ext uri="{FF2B5EF4-FFF2-40B4-BE49-F238E27FC236}">
                <a16:creationId xmlns:a16="http://schemas.microsoft.com/office/drawing/2014/main" id="{EC291BB5-4799-4147-AD58-A921E8F02666}"/>
              </a:ext>
            </a:extLst>
          </p:cNvPr>
          <p:cNvSpPr/>
          <p:nvPr/>
        </p:nvSpPr>
        <p:spPr bwMode="gray">
          <a:xfrm>
            <a:off x="9031625" y="2541775"/>
            <a:ext cx="98199" cy="107765"/>
          </a:xfrm>
          <a:custGeom>
            <a:avLst/>
            <a:gdLst>
              <a:gd name="connsiteX0" fmla="*/ 0 w 111909"/>
              <a:gd name="connsiteY0" fmla="*/ -8 h 121647"/>
              <a:gd name="connsiteX1" fmla="*/ 55869 w 111909"/>
              <a:gd name="connsiteY1" fmla="*/ -8 h 121647"/>
              <a:gd name="connsiteX2" fmla="*/ 82522 w 111909"/>
              <a:gd name="connsiteY2" fmla="*/ 4434 h 121647"/>
              <a:gd name="connsiteX3" fmla="*/ 99266 w 111909"/>
              <a:gd name="connsiteY3" fmla="*/ 17248 h 121647"/>
              <a:gd name="connsiteX4" fmla="*/ 108834 w 111909"/>
              <a:gd name="connsiteY4" fmla="*/ 36725 h 121647"/>
              <a:gd name="connsiteX5" fmla="*/ 111909 w 111909"/>
              <a:gd name="connsiteY5" fmla="*/ 60303 h 121647"/>
              <a:gd name="connsiteX6" fmla="*/ 107467 w 111909"/>
              <a:gd name="connsiteY6" fmla="*/ 90544 h 121647"/>
              <a:gd name="connsiteX7" fmla="*/ 95166 w 111909"/>
              <a:gd name="connsiteY7" fmla="*/ 108655 h 121647"/>
              <a:gd name="connsiteX8" fmla="*/ 78251 w 111909"/>
              <a:gd name="connsiteY8" fmla="*/ 118393 h 121647"/>
              <a:gd name="connsiteX9" fmla="*/ 55869 w 111909"/>
              <a:gd name="connsiteY9" fmla="*/ 121640 h 121647"/>
              <a:gd name="connsiteX10" fmla="*/ 0 w 111909"/>
              <a:gd name="connsiteY10" fmla="*/ 121640 h 121647"/>
              <a:gd name="connsiteX11" fmla="*/ 0 w 111909"/>
              <a:gd name="connsiteY11" fmla="*/ -8 h 121647"/>
              <a:gd name="connsiteX12" fmla="*/ 0 w 111909"/>
              <a:gd name="connsiteY12" fmla="*/ -8 h 121647"/>
              <a:gd name="connsiteX13" fmla="*/ 37588 w 111909"/>
              <a:gd name="connsiteY13" fmla="*/ 27499 h 121647"/>
              <a:gd name="connsiteX14" fmla="*/ 37588 w 111909"/>
              <a:gd name="connsiteY14" fmla="*/ 93961 h 121647"/>
              <a:gd name="connsiteX15" fmla="*/ 46814 w 111909"/>
              <a:gd name="connsiteY15" fmla="*/ 93961 h 121647"/>
              <a:gd name="connsiteX16" fmla="*/ 63558 w 111909"/>
              <a:gd name="connsiteY16" fmla="*/ 91399 h 121647"/>
              <a:gd name="connsiteX17" fmla="*/ 71417 w 111909"/>
              <a:gd name="connsiteY17" fmla="*/ 82343 h 121647"/>
              <a:gd name="connsiteX18" fmla="*/ 74321 w 111909"/>
              <a:gd name="connsiteY18" fmla="*/ 61157 h 121647"/>
              <a:gd name="connsiteX19" fmla="*/ 68000 w 111909"/>
              <a:gd name="connsiteY19" fmla="*/ 34675 h 121647"/>
              <a:gd name="connsiteX20" fmla="*/ 46985 w 111909"/>
              <a:gd name="connsiteY20" fmla="*/ 27499 h 121647"/>
              <a:gd name="connsiteX21" fmla="*/ 37588 w 111909"/>
              <a:gd name="connsiteY21" fmla="*/ 27499 h 1216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11909" h="121647">
                <a:moveTo>
                  <a:pt x="0" y="-8"/>
                </a:moveTo>
                <a:lnTo>
                  <a:pt x="55869" y="-8"/>
                </a:lnTo>
                <a:cubicBezTo>
                  <a:pt x="66975" y="-8"/>
                  <a:pt x="75859" y="1530"/>
                  <a:pt x="82522" y="4434"/>
                </a:cubicBezTo>
                <a:cubicBezTo>
                  <a:pt x="89357" y="7510"/>
                  <a:pt x="94995" y="11781"/>
                  <a:pt x="99266" y="17248"/>
                </a:cubicBezTo>
                <a:cubicBezTo>
                  <a:pt x="103708" y="22886"/>
                  <a:pt x="106954" y="29379"/>
                  <a:pt x="108834" y="36725"/>
                </a:cubicBezTo>
                <a:cubicBezTo>
                  <a:pt x="110884" y="44072"/>
                  <a:pt x="111909" y="51931"/>
                  <a:pt x="111909" y="60303"/>
                </a:cubicBezTo>
                <a:cubicBezTo>
                  <a:pt x="111909" y="73288"/>
                  <a:pt x="110371" y="83368"/>
                  <a:pt x="107467" y="90544"/>
                </a:cubicBezTo>
                <a:cubicBezTo>
                  <a:pt x="104562" y="97720"/>
                  <a:pt x="100462" y="103700"/>
                  <a:pt x="95166" y="108655"/>
                </a:cubicBezTo>
                <a:cubicBezTo>
                  <a:pt x="89869" y="113439"/>
                  <a:pt x="84231" y="116685"/>
                  <a:pt x="78251" y="118393"/>
                </a:cubicBezTo>
                <a:cubicBezTo>
                  <a:pt x="70050" y="120614"/>
                  <a:pt x="62532" y="121640"/>
                  <a:pt x="55869" y="121640"/>
                </a:cubicBezTo>
                <a:lnTo>
                  <a:pt x="0" y="121640"/>
                </a:lnTo>
                <a:lnTo>
                  <a:pt x="0" y="-8"/>
                </a:lnTo>
                <a:lnTo>
                  <a:pt x="0" y="-8"/>
                </a:lnTo>
                <a:close/>
                <a:moveTo>
                  <a:pt x="37588" y="27499"/>
                </a:moveTo>
                <a:lnTo>
                  <a:pt x="37588" y="93961"/>
                </a:lnTo>
                <a:lnTo>
                  <a:pt x="46814" y="93961"/>
                </a:lnTo>
                <a:cubicBezTo>
                  <a:pt x="54673" y="93961"/>
                  <a:pt x="60311" y="93107"/>
                  <a:pt x="63558" y="91399"/>
                </a:cubicBezTo>
                <a:cubicBezTo>
                  <a:pt x="66804" y="89690"/>
                  <a:pt x="69537" y="86615"/>
                  <a:pt x="71417" y="82343"/>
                </a:cubicBezTo>
                <a:cubicBezTo>
                  <a:pt x="73296" y="78072"/>
                  <a:pt x="74321" y="70896"/>
                  <a:pt x="74321" y="61157"/>
                </a:cubicBezTo>
                <a:cubicBezTo>
                  <a:pt x="74321" y="48173"/>
                  <a:pt x="72271" y="39459"/>
                  <a:pt x="68000" y="34675"/>
                </a:cubicBezTo>
                <a:cubicBezTo>
                  <a:pt x="63728" y="29891"/>
                  <a:pt x="56894" y="27499"/>
                  <a:pt x="46985" y="27499"/>
                </a:cubicBezTo>
                <a:lnTo>
                  <a:pt x="37588" y="27499"/>
                </a:lnTo>
                <a:close/>
              </a:path>
            </a:pathLst>
          </a:custGeom>
          <a:solidFill>
            <a:srgbClr val="225E63"/>
          </a:solidFill>
          <a:ln w="1695" cap="flat">
            <a:noFill/>
            <a:prstDash val="solid"/>
            <a:miter/>
          </a:ln>
        </p:spPr>
        <p:txBody>
          <a:bodyPr rtlCol="0" anchor="ctr"/>
          <a:lstStyle>
            <a:defPPr>
              <a:defRPr lang="en-US"/>
            </a:defPPr>
            <a:lvl1pPr marL="0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3200"/>
          </a:p>
        </p:txBody>
      </p:sp>
      <p:sp>
        <p:nvSpPr>
          <p:cNvPr id="47" name="Freihandform: Form 140">
            <a:extLst>
              <a:ext uri="{FF2B5EF4-FFF2-40B4-BE49-F238E27FC236}">
                <a16:creationId xmlns:a16="http://schemas.microsoft.com/office/drawing/2014/main" id="{C597A183-EFFE-6549-9A5C-580C6507CAEB}"/>
              </a:ext>
            </a:extLst>
          </p:cNvPr>
          <p:cNvSpPr/>
          <p:nvPr/>
        </p:nvSpPr>
        <p:spPr bwMode="gray">
          <a:xfrm>
            <a:off x="9138970" y="2539807"/>
            <a:ext cx="97000" cy="111700"/>
          </a:xfrm>
          <a:custGeom>
            <a:avLst/>
            <a:gdLst>
              <a:gd name="connsiteX0" fmla="*/ 0 w 110542"/>
              <a:gd name="connsiteY0" fmla="*/ 83710 h 126089"/>
              <a:gd name="connsiteX1" fmla="*/ 35879 w 110542"/>
              <a:gd name="connsiteY1" fmla="*/ 81489 h 126089"/>
              <a:gd name="connsiteX2" fmla="*/ 40663 w 110542"/>
              <a:gd name="connsiteY2" fmla="*/ 94816 h 126089"/>
              <a:gd name="connsiteX3" fmla="*/ 57236 w 110542"/>
              <a:gd name="connsiteY3" fmla="*/ 102162 h 126089"/>
              <a:gd name="connsiteX4" fmla="*/ 69708 w 110542"/>
              <a:gd name="connsiteY4" fmla="*/ 98404 h 126089"/>
              <a:gd name="connsiteX5" fmla="*/ 74150 w 110542"/>
              <a:gd name="connsiteY5" fmla="*/ 89690 h 126089"/>
              <a:gd name="connsiteX6" fmla="*/ 70050 w 110542"/>
              <a:gd name="connsiteY6" fmla="*/ 81147 h 126089"/>
              <a:gd name="connsiteX7" fmla="*/ 50744 w 110542"/>
              <a:gd name="connsiteY7" fmla="*/ 74142 h 126089"/>
              <a:gd name="connsiteX8" fmla="*/ 15377 w 110542"/>
              <a:gd name="connsiteY8" fmla="*/ 59278 h 126089"/>
              <a:gd name="connsiteX9" fmla="*/ 4784 w 110542"/>
              <a:gd name="connsiteY9" fmla="*/ 35700 h 126089"/>
              <a:gd name="connsiteX10" fmla="*/ 10251 w 110542"/>
              <a:gd name="connsiteY10" fmla="*/ 17932 h 126089"/>
              <a:gd name="connsiteX11" fmla="*/ 26653 w 110542"/>
              <a:gd name="connsiteY11" fmla="*/ 4776 h 126089"/>
              <a:gd name="connsiteX12" fmla="*/ 56553 w 110542"/>
              <a:gd name="connsiteY12" fmla="*/ -8 h 126089"/>
              <a:gd name="connsiteX13" fmla="*/ 92090 w 110542"/>
              <a:gd name="connsiteY13" fmla="*/ 8706 h 126089"/>
              <a:gd name="connsiteX14" fmla="*/ 106613 w 110542"/>
              <a:gd name="connsiteY14" fmla="*/ 36384 h 126089"/>
              <a:gd name="connsiteX15" fmla="*/ 71075 w 110542"/>
              <a:gd name="connsiteY15" fmla="*/ 38434 h 126089"/>
              <a:gd name="connsiteX16" fmla="*/ 65095 w 110542"/>
              <a:gd name="connsiteY16" fmla="*/ 26474 h 126089"/>
              <a:gd name="connsiteX17" fmla="*/ 52623 w 110542"/>
              <a:gd name="connsiteY17" fmla="*/ 22716 h 126089"/>
              <a:gd name="connsiteX18" fmla="*/ 42713 w 110542"/>
              <a:gd name="connsiteY18" fmla="*/ 25449 h 126089"/>
              <a:gd name="connsiteX19" fmla="*/ 39467 w 110542"/>
              <a:gd name="connsiteY19" fmla="*/ 32283 h 126089"/>
              <a:gd name="connsiteX20" fmla="*/ 42201 w 110542"/>
              <a:gd name="connsiteY20" fmla="*/ 37580 h 126089"/>
              <a:gd name="connsiteX21" fmla="*/ 54844 w 110542"/>
              <a:gd name="connsiteY21" fmla="*/ 42022 h 126089"/>
              <a:gd name="connsiteX22" fmla="*/ 90211 w 110542"/>
              <a:gd name="connsiteY22" fmla="*/ 52786 h 126089"/>
              <a:gd name="connsiteX23" fmla="*/ 105758 w 110542"/>
              <a:gd name="connsiteY23" fmla="*/ 66283 h 126089"/>
              <a:gd name="connsiteX24" fmla="*/ 110542 w 110542"/>
              <a:gd name="connsiteY24" fmla="*/ 84394 h 126089"/>
              <a:gd name="connsiteX25" fmla="*/ 104050 w 110542"/>
              <a:gd name="connsiteY25" fmla="*/ 105921 h 126089"/>
              <a:gd name="connsiteX26" fmla="*/ 85939 w 110542"/>
              <a:gd name="connsiteY26" fmla="*/ 120956 h 126089"/>
              <a:gd name="connsiteX27" fmla="*/ 56553 w 110542"/>
              <a:gd name="connsiteY27" fmla="*/ 126082 h 126089"/>
              <a:gd name="connsiteX28" fmla="*/ 13497 w 110542"/>
              <a:gd name="connsiteY28" fmla="*/ 114122 h 126089"/>
              <a:gd name="connsiteX29" fmla="*/ 0 w 110542"/>
              <a:gd name="connsiteY29" fmla="*/ 83710 h 126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110542" h="126089">
                <a:moveTo>
                  <a:pt x="0" y="83710"/>
                </a:moveTo>
                <a:lnTo>
                  <a:pt x="35879" y="81489"/>
                </a:lnTo>
                <a:cubicBezTo>
                  <a:pt x="36734" y="87298"/>
                  <a:pt x="38271" y="91740"/>
                  <a:pt x="40663" y="94816"/>
                </a:cubicBezTo>
                <a:cubicBezTo>
                  <a:pt x="44593" y="99770"/>
                  <a:pt x="50060" y="102162"/>
                  <a:pt x="57236" y="102162"/>
                </a:cubicBezTo>
                <a:cubicBezTo>
                  <a:pt x="62532" y="102162"/>
                  <a:pt x="66804" y="100966"/>
                  <a:pt x="69708" y="98404"/>
                </a:cubicBezTo>
                <a:cubicBezTo>
                  <a:pt x="72613" y="95841"/>
                  <a:pt x="74150" y="92936"/>
                  <a:pt x="74150" y="89690"/>
                </a:cubicBezTo>
                <a:cubicBezTo>
                  <a:pt x="74150" y="86615"/>
                  <a:pt x="72784" y="83710"/>
                  <a:pt x="70050" y="81147"/>
                </a:cubicBezTo>
                <a:cubicBezTo>
                  <a:pt x="67316" y="78585"/>
                  <a:pt x="60824" y="76363"/>
                  <a:pt x="50744" y="74142"/>
                </a:cubicBezTo>
                <a:cubicBezTo>
                  <a:pt x="34171" y="70384"/>
                  <a:pt x="22553" y="65429"/>
                  <a:pt x="15377" y="59278"/>
                </a:cubicBezTo>
                <a:cubicBezTo>
                  <a:pt x="8201" y="53127"/>
                  <a:pt x="4784" y="45268"/>
                  <a:pt x="4784" y="35700"/>
                </a:cubicBezTo>
                <a:cubicBezTo>
                  <a:pt x="4784" y="29379"/>
                  <a:pt x="6663" y="23570"/>
                  <a:pt x="10251" y="17932"/>
                </a:cubicBezTo>
                <a:cubicBezTo>
                  <a:pt x="13839" y="12293"/>
                  <a:pt x="19306" y="8022"/>
                  <a:pt x="26653" y="4776"/>
                </a:cubicBezTo>
                <a:cubicBezTo>
                  <a:pt x="34000" y="1530"/>
                  <a:pt x="43909" y="-8"/>
                  <a:pt x="56553" y="-8"/>
                </a:cubicBezTo>
                <a:cubicBezTo>
                  <a:pt x="72100" y="-8"/>
                  <a:pt x="84060" y="2897"/>
                  <a:pt x="92090" y="8706"/>
                </a:cubicBezTo>
                <a:cubicBezTo>
                  <a:pt x="100291" y="14515"/>
                  <a:pt x="105075" y="23741"/>
                  <a:pt x="106613" y="36384"/>
                </a:cubicBezTo>
                <a:lnTo>
                  <a:pt x="71075" y="38434"/>
                </a:lnTo>
                <a:cubicBezTo>
                  <a:pt x="70050" y="32967"/>
                  <a:pt x="68171" y="29037"/>
                  <a:pt x="65095" y="26474"/>
                </a:cubicBezTo>
                <a:cubicBezTo>
                  <a:pt x="62020" y="23911"/>
                  <a:pt x="57919" y="22716"/>
                  <a:pt x="52623" y="22716"/>
                </a:cubicBezTo>
                <a:cubicBezTo>
                  <a:pt x="48181" y="22716"/>
                  <a:pt x="44935" y="23570"/>
                  <a:pt x="42713" y="25449"/>
                </a:cubicBezTo>
                <a:cubicBezTo>
                  <a:pt x="40492" y="27329"/>
                  <a:pt x="39467" y="29550"/>
                  <a:pt x="39467" y="32283"/>
                </a:cubicBezTo>
                <a:cubicBezTo>
                  <a:pt x="39467" y="34163"/>
                  <a:pt x="40321" y="36042"/>
                  <a:pt x="42201" y="37580"/>
                </a:cubicBezTo>
                <a:cubicBezTo>
                  <a:pt x="43909" y="39117"/>
                  <a:pt x="48181" y="40655"/>
                  <a:pt x="54844" y="42022"/>
                </a:cubicBezTo>
                <a:cubicBezTo>
                  <a:pt x="71246" y="45610"/>
                  <a:pt x="83035" y="49198"/>
                  <a:pt x="90211" y="52786"/>
                </a:cubicBezTo>
                <a:cubicBezTo>
                  <a:pt x="97387" y="56374"/>
                  <a:pt x="102512" y="60987"/>
                  <a:pt x="105758" y="66283"/>
                </a:cubicBezTo>
                <a:cubicBezTo>
                  <a:pt x="109005" y="71580"/>
                  <a:pt x="110542" y="77730"/>
                  <a:pt x="110542" y="84394"/>
                </a:cubicBezTo>
                <a:cubicBezTo>
                  <a:pt x="110542" y="92253"/>
                  <a:pt x="108321" y="99429"/>
                  <a:pt x="104050" y="105921"/>
                </a:cubicBezTo>
                <a:cubicBezTo>
                  <a:pt x="99779" y="112584"/>
                  <a:pt x="93628" y="117539"/>
                  <a:pt x="85939" y="120956"/>
                </a:cubicBezTo>
                <a:cubicBezTo>
                  <a:pt x="78251" y="124373"/>
                  <a:pt x="68342" y="126082"/>
                  <a:pt x="56553" y="126082"/>
                </a:cubicBezTo>
                <a:cubicBezTo>
                  <a:pt x="35879" y="126082"/>
                  <a:pt x="21528" y="122152"/>
                  <a:pt x="13497" y="114122"/>
                </a:cubicBezTo>
                <a:cubicBezTo>
                  <a:pt x="5638" y="106092"/>
                  <a:pt x="1196" y="96012"/>
                  <a:pt x="0" y="83710"/>
                </a:cubicBezTo>
                <a:close/>
              </a:path>
            </a:pathLst>
          </a:custGeom>
          <a:solidFill>
            <a:srgbClr val="225E63"/>
          </a:solidFill>
          <a:ln w="1695" cap="flat">
            <a:noFill/>
            <a:prstDash val="solid"/>
            <a:miter/>
          </a:ln>
        </p:spPr>
        <p:txBody>
          <a:bodyPr rtlCol="0" anchor="ctr"/>
          <a:lstStyle>
            <a:defPPr>
              <a:defRPr lang="en-US"/>
            </a:defPPr>
            <a:lvl1pPr marL="0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3200"/>
          </a:p>
        </p:txBody>
      </p:sp>
      <p:sp>
        <p:nvSpPr>
          <p:cNvPr id="48" name="Freihandform: Form 141">
            <a:extLst>
              <a:ext uri="{FF2B5EF4-FFF2-40B4-BE49-F238E27FC236}">
                <a16:creationId xmlns:a16="http://schemas.microsoft.com/office/drawing/2014/main" id="{A3AD9529-52C3-64B5-755C-79EEE24066E6}"/>
              </a:ext>
            </a:extLst>
          </p:cNvPr>
          <p:cNvSpPr/>
          <p:nvPr/>
        </p:nvSpPr>
        <p:spPr bwMode="gray">
          <a:xfrm>
            <a:off x="9244366" y="2539807"/>
            <a:ext cx="97000" cy="111700"/>
          </a:xfrm>
          <a:custGeom>
            <a:avLst/>
            <a:gdLst>
              <a:gd name="connsiteX0" fmla="*/ 0 w 110542"/>
              <a:gd name="connsiteY0" fmla="*/ 83710 h 126089"/>
              <a:gd name="connsiteX1" fmla="*/ 35879 w 110542"/>
              <a:gd name="connsiteY1" fmla="*/ 81489 h 126089"/>
              <a:gd name="connsiteX2" fmla="*/ 40663 w 110542"/>
              <a:gd name="connsiteY2" fmla="*/ 94816 h 126089"/>
              <a:gd name="connsiteX3" fmla="*/ 57236 w 110542"/>
              <a:gd name="connsiteY3" fmla="*/ 102162 h 126089"/>
              <a:gd name="connsiteX4" fmla="*/ 69708 w 110542"/>
              <a:gd name="connsiteY4" fmla="*/ 98404 h 126089"/>
              <a:gd name="connsiteX5" fmla="*/ 74150 w 110542"/>
              <a:gd name="connsiteY5" fmla="*/ 89690 h 126089"/>
              <a:gd name="connsiteX6" fmla="*/ 70050 w 110542"/>
              <a:gd name="connsiteY6" fmla="*/ 81147 h 126089"/>
              <a:gd name="connsiteX7" fmla="*/ 50744 w 110542"/>
              <a:gd name="connsiteY7" fmla="*/ 74142 h 126089"/>
              <a:gd name="connsiteX8" fmla="*/ 15377 w 110542"/>
              <a:gd name="connsiteY8" fmla="*/ 59278 h 126089"/>
              <a:gd name="connsiteX9" fmla="*/ 4784 w 110542"/>
              <a:gd name="connsiteY9" fmla="*/ 35700 h 126089"/>
              <a:gd name="connsiteX10" fmla="*/ 10251 w 110542"/>
              <a:gd name="connsiteY10" fmla="*/ 17932 h 126089"/>
              <a:gd name="connsiteX11" fmla="*/ 26653 w 110542"/>
              <a:gd name="connsiteY11" fmla="*/ 4776 h 126089"/>
              <a:gd name="connsiteX12" fmla="*/ 56553 w 110542"/>
              <a:gd name="connsiteY12" fmla="*/ -8 h 126089"/>
              <a:gd name="connsiteX13" fmla="*/ 92090 w 110542"/>
              <a:gd name="connsiteY13" fmla="*/ 8706 h 126089"/>
              <a:gd name="connsiteX14" fmla="*/ 106613 w 110542"/>
              <a:gd name="connsiteY14" fmla="*/ 36384 h 126089"/>
              <a:gd name="connsiteX15" fmla="*/ 71075 w 110542"/>
              <a:gd name="connsiteY15" fmla="*/ 38434 h 126089"/>
              <a:gd name="connsiteX16" fmla="*/ 65095 w 110542"/>
              <a:gd name="connsiteY16" fmla="*/ 26474 h 126089"/>
              <a:gd name="connsiteX17" fmla="*/ 52623 w 110542"/>
              <a:gd name="connsiteY17" fmla="*/ 22716 h 126089"/>
              <a:gd name="connsiteX18" fmla="*/ 42713 w 110542"/>
              <a:gd name="connsiteY18" fmla="*/ 25449 h 126089"/>
              <a:gd name="connsiteX19" fmla="*/ 39467 w 110542"/>
              <a:gd name="connsiteY19" fmla="*/ 32283 h 126089"/>
              <a:gd name="connsiteX20" fmla="*/ 42201 w 110542"/>
              <a:gd name="connsiteY20" fmla="*/ 37580 h 126089"/>
              <a:gd name="connsiteX21" fmla="*/ 54844 w 110542"/>
              <a:gd name="connsiteY21" fmla="*/ 42022 h 126089"/>
              <a:gd name="connsiteX22" fmla="*/ 90211 w 110542"/>
              <a:gd name="connsiteY22" fmla="*/ 52786 h 126089"/>
              <a:gd name="connsiteX23" fmla="*/ 105758 w 110542"/>
              <a:gd name="connsiteY23" fmla="*/ 66283 h 126089"/>
              <a:gd name="connsiteX24" fmla="*/ 110542 w 110542"/>
              <a:gd name="connsiteY24" fmla="*/ 84394 h 126089"/>
              <a:gd name="connsiteX25" fmla="*/ 104050 w 110542"/>
              <a:gd name="connsiteY25" fmla="*/ 105921 h 126089"/>
              <a:gd name="connsiteX26" fmla="*/ 85939 w 110542"/>
              <a:gd name="connsiteY26" fmla="*/ 120956 h 126089"/>
              <a:gd name="connsiteX27" fmla="*/ 56553 w 110542"/>
              <a:gd name="connsiteY27" fmla="*/ 126082 h 126089"/>
              <a:gd name="connsiteX28" fmla="*/ 13497 w 110542"/>
              <a:gd name="connsiteY28" fmla="*/ 114122 h 126089"/>
              <a:gd name="connsiteX29" fmla="*/ 0 w 110542"/>
              <a:gd name="connsiteY29" fmla="*/ 83710 h 126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110542" h="126089">
                <a:moveTo>
                  <a:pt x="0" y="83710"/>
                </a:moveTo>
                <a:lnTo>
                  <a:pt x="35879" y="81489"/>
                </a:lnTo>
                <a:cubicBezTo>
                  <a:pt x="36734" y="87298"/>
                  <a:pt x="38271" y="91740"/>
                  <a:pt x="40663" y="94816"/>
                </a:cubicBezTo>
                <a:cubicBezTo>
                  <a:pt x="44593" y="99770"/>
                  <a:pt x="50060" y="102162"/>
                  <a:pt x="57236" y="102162"/>
                </a:cubicBezTo>
                <a:cubicBezTo>
                  <a:pt x="62532" y="102162"/>
                  <a:pt x="66804" y="100966"/>
                  <a:pt x="69708" y="98404"/>
                </a:cubicBezTo>
                <a:cubicBezTo>
                  <a:pt x="72613" y="95841"/>
                  <a:pt x="74150" y="92936"/>
                  <a:pt x="74150" y="89690"/>
                </a:cubicBezTo>
                <a:cubicBezTo>
                  <a:pt x="74150" y="86615"/>
                  <a:pt x="72784" y="83710"/>
                  <a:pt x="70050" y="81147"/>
                </a:cubicBezTo>
                <a:cubicBezTo>
                  <a:pt x="67316" y="78585"/>
                  <a:pt x="60824" y="76363"/>
                  <a:pt x="50744" y="74142"/>
                </a:cubicBezTo>
                <a:cubicBezTo>
                  <a:pt x="34171" y="70384"/>
                  <a:pt x="22553" y="65429"/>
                  <a:pt x="15377" y="59278"/>
                </a:cubicBezTo>
                <a:cubicBezTo>
                  <a:pt x="8372" y="53127"/>
                  <a:pt x="4784" y="45268"/>
                  <a:pt x="4784" y="35700"/>
                </a:cubicBezTo>
                <a:cubicBezTo>
                  <a:pt x="4784" y="29379"/>
                  <a:pt x="6663" y="23570"/>
                  <a:pt x="10251" y="17932"/>
                </a:cubicBezTo>
                <a:cubicBezTo>
                  <a:pt x="13839" y="12293"/>
                  <a:pt x="19306" y="8022"/>
                  <a:pt x="26653" y="4776"/>
                </a:cubicBezTo>
                <a:cubicBezTo>
                  <a:pt x="34000" y="1530"/>
                  <a:pt x="43909" y="-8"/>
                  <a:pt x="56553" y="-8"/>
                </a:cubicBezTo>
                <a:cubicBezTo>
                  <a:pt x="72100" y="-8"/>
                  <a:pt x="84060" y="2897"/>
                  <a:pt x="92090" y="8706"/>
                </a:cubicBezTo>
                <a:cubicBezTo>
                  <a:pt x="100291" y="14515"/>
                  <a:pt x="105075" y="23741"/>
                  <a:pt x="106613" y="36384"/>
                </a:cubicBezTo>
                <a:lnTo>
                  <a:pt x="71075" y="38434"/>
                </a:lnTo>
                <a:cubicBezTo>
                  <a:pt x="70050" y="32967"/>
                  <a:pt x="68171" y="29037"/>
                  <a:pt x="65095" y="26474"/>
                </a:cubicBezTo>
                <a:cubicBezTo>
                  <a:pt x="62020" y="23911"/>
                  <a:pt x="57919" y="22716"/>
                  <a:pt x="52623" y="22716"/>
                </a:cubicBezTo>
                <a:cubicBezTo>
                  <a:pt x="48181" y="22716"/>
                  <a:pt x="44934" y="23570"/>
                  <a:pt x="42713" y="25449"/>
                </a:cubicBezTo>
                <a:cubicBezTo>
                  <a:pt x="40492" y="27329"/>
                  <a:pt x="39467" y="29550"/>
                  <a:pt x="39467" y="32283"/>
                </a:cubicBezTo>
                <a:cubicBezTo>
                  <a:pt x="39467" y="34163"/>
                  <a:pt x="40321" y="36042"/>
                  <a:pt x="42201" y="37580"/>
                </a:cubicBezTo>
                <a:cubicBezTo>
                  <a:pt x="43909" y="39117"/>
                  <a:pt x="48181" y="40655"/>
                  <a:pt x="54844" y="42022"/>
                </a:cubicBezTo>
                <a:cubicBezTo>
                  <a:pt x="71246" y="45610"/>
                  <a:pt x="83035" y="49198"/>
                  <a:pt x="90211" y="52786"/>
                </a:cubicBezTo>
                <a:cubicBezTo>
                  <a:pt x="97387" y="56374"/>
                  <a:pt x="102512" y="60987"/>
                  <a:pt x="105758" y="66283"/>
                </a:cubicBezTo>
                <a:cubicBezTo>
                  <a:pt x="109005" y="71580"/>
                  <a:pt x="110542" y="77730"/>
                  <a:pt x="110542" y="84394"/>
                </a:cubicBezTo>
                <a:cubicBezTo>
                  <a:pt x="110542" y="92253"/>
                  <a:pt x="108321" y="99429"/>
                  <a:pt x="104050" y="105921"/>
                </a:cubicBezTo>
                <a:cubicBezTo>
                  <a:pt x="99778" y="112584"/>
                  <a:pt x="93628" y="117539"/>
                  <a:pt x="85939" y="120956"/>
                </a:cubicBezTo>
                <a:cubicBezTo>
                  <a:pt x="78251" y="124373"/>
                  <a:pt x="68341" y="126082"/>
                  <a:pt x="56553" y="126082"/>
                </a:cubicBezTo>
                <a:cubicBezTo>
                  <a:pt x="35879" y="126082"/>
                  <a:pt x="21528" y="122152"/>
                  <a:pt x="13497" y="114122"/>
                </a:cubicBezTo>
                <a:cubicBezTo>
                  <a:pt x="5467" y="106092"/>
                  <a:pt x="1025" y="96012"/>
                  <a:pt x="0" y="83710"/>
                </a:cubicBezTo>
                <a:close/>
              </a:path>
            </a:pathLst>
          </a:custGeom>
          <a:solidFill>
            <a:srgbClr val="225E63"/>
          </a:solidFill>
          <a:ln w="1695" cap="flat">
            <a:noFill/>
            <a:prstDash val="solid"/>
            <a:miter/>
          </a:ln>
        </p:spPr>
        <p:txBody>
          <a:bodyPr rtlCol="0" anchor="ctr"/>
          <a:lstStyle>
            <a:defPPr>
              <a:defRPr lang="en-US"/>
            </a:defPPr>
            <a:lvl1pPr marL="0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3200"/>
          </a:p>
        </p:txBody>
      </p:sp>
      <p:pic>
        <p:nvPicPr>
          <p:cNvPr id="51" name="Image 50">
            <a:extLst>
              <a:ext uri="{FF2B5EF4-FFF2-40B4-BE49-F238E27FC236}">
                <a16:creationId xmlns:a16="http://schemas.microsoft.com/office/drawing/2014/main" id="{5E1C8C31-DD26-5A8D-C4F0-030D895B7B7B}"/>
              </a:ext>
            </a:extLst>
          </p:cNvPr>
          <p:cNvPicPr>
            <a:picLocks noChangeAspect="1"/>
          </p:cNvPicPr>
          <p:nvPr/>
        </p:nvPicPr>
        <p:blipFill>
          <a:blip r:embed="rId29"/>
          <a:stretch>
            <a:fillRect/>
          </a:stretch>
        </p:blipFill>
        <p:spPr>
          <a:xfrm>
            <a:off x="7549539" y="2497881"/>
            <a:ext cx="574226" cy="233730"/>
          </a:xfrm>
          <a:prstGeom prst="rect">
            <a:avLst/>
          </a:prstGeom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C77A654B-A62A-29ED-8571-C4C0E60DEF63}"/>
              </a:ext>
            </a:extLst>
          </p:cNvPr>
          <p:cNvGrpSpPr/>
          <p:nvPr/>
        </p:nvGrpSpPr>
        <p:grpSpPr>
          <a:xfrm>
            <a:off x="96994" y="48958"/>
            <a:ext cx="1924578" cy="568801"/>
            <a:chOff x="379703" y="222975"/>
            <a:chExt cx="1924578" cy="568801"/>
          </a:xfrm>
        </p:grpSpPr>
        <p:pic>
          <p:nvPicPr>
            <p:cNvPr id="11" name="Image 5" descr="Une image contenant capture d’écran, Police, Graphique, logo&#10;&#10;Description générée automatiquement">
              <a:extLst>
                <a:ext uri="{FF2B5EF4-FFF2-40B4-BE49-F238E27FC236}">
                  <a16:creationId xmlns:a16="http://schemas.microsoft.com/office/drawing/2014/main" id="{6DAFE0FD-BC84-2F9B-2B49-46F4EE0A527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" r="81693" b="7856"/>
            <a:stretch/>
          </p:blipFill>
          <p:spPr>
            <a:xfrm>
              <a:off x="379703" y="222975"/>
              <a:ext cx="534697" cy="568801"/>
            </a:xfrm>
            <a:prstGeom prst="rect">
              <a:avLst/>
            </a:prstGeom>
          </p:spPr>
        </p:pic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B51F5589-3EA9-F992-1C91-550034F34537}"/>
                </a:ext>
              </a:extLst>
            </p:cNvPr>
            <p:cNvPicPr>
              <a:picLocks noChangeAspect="1"/>
            </p:cNvPicPr>
            <p:nvPr/>
          </p:nvPicPr>
          <p:blipFill>
            <a:blip r:embed="rId31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952822" y="284307"/>
              <a:ext cx="1351459" cy="291408"/>
            </a:xfrm>
            <a:prstGeom prst="rect">
              <a:avLst/>
            </a:prstGeom>
          </p:spPr>
        </p:pic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7DEEC39F-4F0A-00E1-0EBB-B07A609ED6AE}"/>
                </a:ext>
              </a:extLst>
            </p:cNvPr>
            <p:cNvPicPr>
              <a:picLocks noChangeAspect="1"/>
            </p:cNvPicPr>
            <p:nvPr/>
          </p:nvPicPr>
          <p:blipFill>
            <a:blip r:embed="rId3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968767" y="544975"/>
              <a:ext cx="882075" cy="21767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29396035"/>
      </p:ext>
    </p:extLst>
  </p:cSld>
  <p:clrMapOvr>
    <a:masterClrMapping/>
  </p:clrMapOvr>
</p:sld>
</file>

<file path=ppt/theme/theme1.xml><?xml version="1.0" encoding="utf-8"?>
<a:theme xmlns:a="http://schemas.openxmlformats.org/drawingml/2006/main" name="Vusion Group">
  <a:themeElements>
    <a:clrScheme name="Vusion Group Colors">
      <a:dk1>
        <a:srgbClr val="0D2126"/>
      </a:dk1>
      <a:lt1>
        <a:srgbClr val="FFFFFF"/>
      </a:lt1>
      <a:dk2>
        <a:srgbClr val="425052"/>
      </a:dk2>
      <a:lt2>
        <a:srgbClr val="C8CDCE"/>
      </a:lt2>
      <a:accent1>
        <a:srgbClr val="FDCD38"/>
      </a:accent1>
      <a:accent2>
        <a:srgbClr val="0FD0F2"/>
      </a:accent2>
      <a:accent3>
        <a:srgbClr val="9C65FC"/>
      </a:accent3>
      <a:accent4>
        <a:srgbClr val="FC4672"/>
      </a:accent4>
      <a:accent5>
        <a:srgbClr val="0ED0A0"/>
      </a:accent5>
      <a:accent6>
        <a:srgbClr val="2F90FB"/>
      </a:accent6>
      <a:hlink>
        <a:srgbClr val="2F90FB"/>
      </a:hlink>
      <a:folHlink>
        <a:srgbClr val="2F90FB"/>
      </a:folHlink>
    </a:clrScheme>
    <a:fontScheme name="Vusion Group Fonts">
      <a:majorFont>
        <a:latin typeface="Avenir Next LT Pro Demi"/>
        <a:ea typeface=""/>
        <a:cs typeface=""/>
      </a:majorFont>
      <a:minorFont>
        <a:latin typeface="Avenir Next LT Pro"/>
        <a:ea typeface=""/>
        <a:cs typeface=""/>
      </a:minorFont>
    </a:fontScheme>
    <a:fmtScheme name="Vusion Group Effects"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1270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127000" dist="63500" dir="2700000" algn="b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  <a:objectDefaults>
    <a:spDef>
      <a:spPr>
        <a:ln>
          <a:noFill/>
          <a:miter/>
        </a:ln>
      </a:spPr>
      <a:bodyPr/>
      <a:lstStyle>
        <a:defPPr algn="ctr">
          <a:lnSpc>
            <a:spcPct val="100000"/>
          </a:lnSpc>
          <a:defRPr sz="1400"/>
        </a:defPPr>
      </a:lstStyle>
      <a:style>
        <a:lnRef idx="0">
          <a:schemeClr val="accent1"/>
        </a:lnRef>
        <a:fillRef idx="1">
          <a:schemeClr val="accent1"/>
        </a:fillRef>
        <a:effectRef idx="0">
          <a:srgbClr val="000000"/>
        </a:effectRef>
        <a:fontRef idx="minor">
          <a:schemeClr val="dk1"/>
        </a:fontRef>
      </a:style>
    </a:spDef>
    <a:lnDef>
      <a:spPr>
        <a:ln w="12700" cap="flat">
          <a:miter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rgbClr val="000000"/>
        </a:effectRef>
        <a:fontRef idx="minor">
          <a:schemeClr val="dk1"/>
        </a:fontRef>
      </a:style>
    </a:lnDef>
    <a:txDef>
      <a:spPr>
        <a:noFill/>
      </a:spPr>
      <a:bodyPr wrap="square" lIns="0" tIns="0" rIns="0" bIns="0" rtlCol="0">
        <a:noAutofit/>
      </a:bodyPr>
      <a:lstStyle>
        <a:defPPr marL="182880" indent="-182880">
          <a:lnSpc>
            <a:spcPct val="110000"/>
          </a:lnSpc>
          <a:spcBef>
            <a:spcPts val="900"/>
          </a:spcBef>
          <a:buSzPct val="100000"/>
          <a:buFont typeface="Avenir Next LT Pro"/>
          <a:buChar char="•"/>
          <a:defRPr sz="1400"/>
        </a:defPPr>
      </a:lstStyle>
    </a:txDef>
  </a:objectDefaults>
  <a:extraClrSchemeLst/>
  <a:custClrLst>
    <a:custClr name="White">
      <a:srgbClr val="FFFFFF"/>
    </a:custClr>
    <a:custClr name="VG Black">
      <a:srgbClr val="0D2126"/>
    </a:custClr>
    <a:custClr name="Gray 60">
      <a:srgbClr val="C8CDCE"/>
    </a:custClr>
    <a:custClr name="Gray 80">
      <a:srgbClr val="425052"/>
    </a:custClr>
    <a:custClr name="Gold 60">
      <a:srgbClr val="FDCD38"/>
    </a:custClr>
    <a:custClr name="Gold 10">
      <a:srgbClr val="FDF6E3"/>
    </a:custClr>
    <a:custClr name="Gold 40">
      <a:srgbClr val="FEE187"/>
    </a:custClr>
    <a:custClr name="Gold 80">
      <a:srgbClr val="EDB83C"/>
    </a:custClr>
    <a:custClr name="Gold 100">
      <a:srgbClr val="CE8F44"/>
    </a:custClr>
    <a:custClr name="White">
      <a:srgbClr val="FFFFFF"/>
    </a:custClr>
    <a:custClr name="Electric Blue 60">
      <a:srgbClr val="0FD0F2"/>
    </a:custClr>
    <a:custClr name="Purple 60">
      <a:srgbClr val="9C65FC"/>
    </a:custClr>
    <a:custClr name="Infra Red 60">
      <a:srgbClr val="FC4672"/>
    </a:custClr>
    <a:custClr name="Green 60">
      <a:srgbClr val="0ED0A0"/>
    </a:custClr>
    <a:custClr name="Blue 60">
      <a:srgbClr val="2F90FB"/>
    </a:custClr>
    <a:custClr name="Orange 60">
      <a:srgbClr val="FA614C"/>
    </a:custClr>
    <a:custClr name="White">
      <a:srgbClr val="FFFFFF"/>
    </a:custClr>
    <a:custClr name="White">
      <a:srgbClr val="FFFFFF"/>
    </a:custClr>
    <a:custClr name="White">
      <a:srgbClr val="FFFFFF"/>
    </a:custClr>
    <a:custClr name="White">
      <a:srgbClr val="FFFFFF"/>
    </a:custClr>
    <a:custClr name="Electric Blue 100">
      <a:srgbClr val="00738C"/>
    </a:custClr>
    <a:custClr name="Purple 100">
      <a:srgbClr val="5E3D97"/>
    </a:custClr>
    <a:custClr name="Infra Red 100">
      <a:srgbClr val="972A44"/>
    </a:custClr>
    <a:custClr name="Green 100">
      <a:srgbClr val="037358"/>
    </a:custClr>
    <a:custClr name="Blue 100">
      <a:srgbClr val="1C5797"/>
    </a:custClr>
    <a:custClr name="Orange 100">
      <a:srgbClr val="973024"/>
    </a:custClr>
    <a:custClr name="White">
      <a:srgbClr val="FFFFFF"/>
    </a:custClr>
    <a:custClr name="White">
      <a:srgbClr val="FFFFFF"/>
    </a:custClr>
    <a:custClr name="White">
      <a:srgbClr val="FFFFFF"/>
    </a:custClr>
    <a:custClr name="White">
      <a:srgbClr val="FFFFFF"/>
    </a:custClr>
    <a:custClr name="Electric Blue 10">
      <a:srgbClr val="E2F9FD"/>
    </a:custClr>
    <a:custClr name="Purple 10">
      <a:srgbClr val="F3EDFF"/>
    </a:custClr>
    <a:custClr name="Infra Red 10">
      <a:srgbClr val="FFE9EE"/>
    </a:custClr>
    <a:custClr name="Green 10">
      <a:srgbClr val="E2F9F3"/>
    </a:custClr>
    <a:custClr name="Blue 10">
      <a:srgbClr val="E6F2FF"/>
    </a:custClr>
    <a:custClr name="Orange 10">
      <a:srgbClr val="FEECE9"/>
    </a:custClr>
    <a:custClr name="Gray 20">
      <a:srgbClr val="F3F5F5"/>
    </a:custClr>
    <a:custClr name="Gray 40">
      <a:srgbClr val="E2E5E6"/>
    </a:custClr>
    <a:custClr name="Gray 100">
      <a:srgbClr val="27363A"/>
    </a:custClr>
    <a:custClr name="White">
      <a:srgbClr val="FFFFFF"/>
    </a:custClr>
    <a:custClr name="System Green">
      <a:srgbClr val="34C759"/>
    </a:custClr>
    <a:custClr name="System Red">
      <a:srgbClr val="FF453A"/>
    </a:custClr>
    <a:custClr name="White">
      <a:srgbClr val="FFFFFF"/>
    </a:custClr>
    <a:custClr name="White">
      <a:srgbClr val="FFFFFF"/>
    </a:custClr>
    <a:custClr name="White">
      <a:srgbClr val="FFFFFF"/>
    </a:custClr>
    <a:custClr name="White">
      <a:srgbClr val="FFFFFF"/>
    </a:custClr>
    <a:custClr name="White">
      <a:srgbClr val="FFFFFF"/>
    </a:custClr>
    <a:custClr name="White">
      <a:srgbClr val="FFFFFF"/>
    </a:custClr>
    <a:custClr name="White">
      <a:srgbClr val="FFFFFF"/>
    </a:custClr>
    <a:custClr name="White">
      <a:srgbClr val="FFFFFF"/>
    </a:custClr>
  </a:custClrLst>
  <a:extLst>
    <a:ext uri="{05A4C25C-085E-4340-85A3-A5531E510DB2}">
      <thm15:themeFamily xmlns:thm15="http://schemas.microsoft.com/office/thememl/2012/main" name="Presentation2" id="{666BFFD0-360D-BC43-8052-8B18744EFAF2}" vid="{82FA303E-C854-E94F-A6EE-9EF11FD1AC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317</Words>
  <Application>Microsoft Office PowerPoint</Application>
  <PresentationFormat>Grand écran</PresentationFormat>
  <Paragraphs>47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Avenir Next LT Pro</vt:lpstr>
      <vt:lpstr>Avenir Next LT Pro Demi</vt:lpstr>
      <vt:lpstr>Vusion Group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JEGU Marine</dc:creator>
  <cp:lastModifiedBy>JEGU Marine</cp:lastModifiedBy>
  <cp:revision>1</cp:revision>
  <dcterms:created xsi:type="dcterms:W3CDTF">2024-01-09T14:22:02Z</dcterms:created>
  <dcterms:modified xsi:type="dcterms:W3CDTF">2024-01-09T14:24:52Z</dcterms:modified>
</cp:coreProperties>
</file>